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61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A7DC-DCEA-4834-8CF3-C8CD64166F55}" type="datetimeFigureOut">
              <a:rPr lang="en-US" smtClean="0"/>
              <a:pPr/>
              <a:t>24/12/2013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CA75-BBEE-49FB-BE53-73C18778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6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204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24754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</a:t>
            </a:r>
            <a:br>
              <a:rPr lang="en-US"/>
            </a:br>
            <a:r>
              <a:rPr lang="en-US"/>
              <a:t>THAÁT TÍN ÑAÂU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20673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thaát tín ñaâu, </a:t>
            </a:r>
            <a:br>
              <a:rPr lang="en-US"/>
            </a:br>
            <a:r>
              <a:rPr lang="en-US"/>
              <a:t>Jeâsus </a:t>
            </a:r>
            <a:r>
              <a:rPr lang="en-US"/>
              <a:t>thaát tín </a:t>
            </a:r>
            <a:r>
              <a:rPr lang="en-US"/>
              <a:t>ñaâu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204 – JEÂSUS THAÁT TÍN ÑAÂU</a:t>
            </a:r>
          </a:p>
        </p:txBody>
      </p:sp>
    </p:spTree>
    <p:extLst>
      <p:ext uri="{BB962C8B-B14F-4D97-AF65-F5344CB8AC3E}">
        <p14:creationId xmlns:p14="http://schemas.microsoft.com/office/powerpoint/2010/main" val="30597136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Trôøi </a:t>
            </a:r>
            <a:r>
              <a:rPr lang="en-US"/>
              <a:t>ñaát qua </a:t>
            </a:r>
            <a:r>
              <a:rPr lang="en-US"/>
              <a:t>nhöng </a:t>
            </a:r>
            <a:r>
              <a:rPr lang="en-US"/>
              <a:t>Jeâsus baát bieán, </a:t>
            </a:r>
            <a:r>
              <a:rPr lang="en-US"/>
              <a:t/>
            </a:r>
            <a:br>
              <a:rPr lang="en-US"/>
            </a:br>
            <a:r>
              <a:rPr lang="en-US"/>
              <a:t>Jeâsus </a:t>
            </a:r>
            <a:r>
              <a:rPr lang="en-US"/>
              <a:t>thaát tín ñaâu.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025" y="6019800"/>
            <a:ext cx="915902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204 – JEÂSUS THAÁT TÍN ÑAÂU</a:t>
            </a:r>
          </a:p>
        </p:txBody>
      </p:sp>
    </p:spTree>
    <p:extLst>
      <p:ext uri="{BB962C8B-B14F-4D97-AF65-F5344CB8AC3E}">
        <p14:creationId xmlns:p14="http://schemas.microsoft.com/office/powerpoint/2010/main" val="2044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VNI-Aptima</vt:lpstr>
      <vt:lpstr>VNI-Garam</vt:lpstr>
      <vt:lpstr>3_Office Theme</vt:lpstr>
      <vt:lpstr>4_Office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2011-10-09T05:40:47Z</dcterms:created>
  <dcterms:modified xsi:type="dcterms:W3CDTF">2013-12-24T03:09:04Z</dcterms:modified>
</cp:coreProperties>
</file>