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0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4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A7DC-DCEA-4834-8CF3-C8CD64166F55}" type="datetimeFigureOut">
              <a:rPr lang="en-US" smtClean="0"/>
              <a:pPr/>
              <a:t>24/12/2013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CA75-BBEE-49FB-BE53-73C18778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092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TOÂI VÖÕNG VAØNG</a:t>
            </a:r>
          </a:p>
        </p:txBody>
      </p:sp>
    </p:spTree>
    <p:extLst>
      <p:ext uri="{BB962C8B-B14F-4D97-AF65-F5344CB8AC3E}">
        <p14:creationId xmlns:p14="http://schemas.microsoft.com/office/powerpoint/2010/main" val="26496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vöõng vaøng, </a:t>
            </a:r>
            <a:r>
              <a:rPr lang="en-US" smtClean="0"/>
              <a:t>toâi </a:t>
            </a:r>
            <a:br>
              <a:rPr lang="en-US" smtClean="0"/>
            </a:br>
            <a:r>
              <a:rPr lang="en-US" smtClean="0"/>
              <a:t>vöõng </a:t>
            </a:r>
            <a:r>
              <a:rPr lang="en-US"/>
              <a:t>vaøng, </a:t>
            </a:r>
            <a:r>
              <a:rPr lang="en-US" smtClean="0"/>
              <a:t>trong </a:t>
            </a:r>
            <a:br>
              <a:rPr lang="en-US" smtClean="0"/>
            </a:br>
            <a:r>
              <a:rPr lang="en-US" smtClean="0"/>
              <a:t>caùnh </a:t>
            </a:r>
            <a:r>
              <a:rPr lang="en-US"/>
              <a:t>tay Christ </a:t>
            </a:r>
            <a:br>
              <a:rPr lang="en-US"/>
            </a:br>
            <a:r>
              <a:rPr lang="en-US" smtClean="0"/>
              <a:t>döôøng </a:t>
            </a:r>
            <a:r>
              <a:rPr lang="en-US"/>
              <a:t>Thaùi san.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205 – TOÂI VÖÕNG VAØNG</a:t>
            </a:r>
          </a:p>
        </p:txBody>
      </p:sp>
    </p:spTree>
    <p:extLst>
      <p:ext uri="{BB962C8B-B14F-4D97-AF65-F5344CB8AC3E}">
        <p14:creationId xmlns:p14="http://schemas.microsoft.com/office/powerpoint/2010/main" val="4208583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phuû roài, </a:t>
            </a:r>
            <a:br>
              <a:rPr lang="en-US"/>
            </a:br>
            <a:r>
              <a:rPr lang="en-US"/>
              <a:t>bao phuû roài, </a:t>
            </a:r>
            <a:br>
              <a:rPr lang="en-US"/>
            </a:br>
            <a:r>
              <a:rPr lang="en-US"/>
              <a:t>do aùi taâm Christ </a:t>
            </a:r>
            <a:br>
              <a:rPr lang="en-US"/>
            </a:br>
            <a:r>
              <a:rPr lang="en-US"/>
              <a:t>haèng giöõ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205 – TOÂI VÖÕNG VAØNG</a:t>
            </a:r>
          </a:p>
        </p:txBody>
      </p:sp>
    </p:spTree>
    <p:extLst>
      <p:ext uri="{BB962C8B-B14F-4D97-AF65-F5344CB8AC3E}">
        <p14:creationId xmlns:p14="http://schemas.microsoft.com/office/powerpoint/2010/main" val="21640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Khoâng lo sôï ñieàu aùc, khoâng quaân thuø doïa nhaùt, Chuùa giöõ toâi </a:t>
            </a:r>
            <a:br>
              <a:rPr lang="en-US"/>
            </a:br>
            <a:r>
              <a:rPr lang="en-US"/>
              <a:t>ngaøy ñeâm bao quaùt.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205 – TOÂI VÖÕNG VAØNG</a:t>
            </a:r>
          </a:p>
        </p:txBody>
      </p:sp>
    </p:spTree>
    <p:extLst>
      <p:ext uri="{BB962C8B-B14F-4D97-AF65-F5344CB8AC3E}">
        <p14:creationId xmlns:p14="http://schemas.microsoft.com/office/powerpoint/2010/main" val="18913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vöõng vaøng, </a:t>
            </a:r>
            <a:r>
              <a:rPr lang="en-US" smtClean="0"/>
              <a:t>toâi </a:t>
            </a:r>
            <a:br>
              <a:rPr lang="en-US" smtClean="0"/>
            </a:br>
            <a:r>
              <a:rPr lang="en-US" smtClean="0"/>
              <a:t>vöõng </a:t>
            </a:r>
            <a:r>
              <a:rPr lang="en-US"/>
              <a:t>vaøng, </a:t>
            </a:r>
            <a:r>
              <a:rPr lang="en-US" smtClean="0"/>
              <a:t>trong </a:t>
            </a:r>
            <a:br>
              <a:rPr lang="en-US" smtClean="0"/>
            </a:br>
            <a:r>
              <a:rPr lang="en-US" smtClean="0"/>
              <a:t>caùnh </a:t>
            </a:r>
            <a:r>
              <a:rPr lang="en-US"/>
              <a:t>tay Christ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döôøng </a:t>
            </a:r>
            <a:r>
              <a:rPr lang="en-US"/>
              <a:t>Thaùi san.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205 – TOÂI VÖÕNG VAØNG</a:t>
            </a:r>
          </a:p>
        </p:txBody>
      </p:sp>
    </p:spTree>
    <p:extLst>
      <p:ext uri="{BB962C8B-B14F-4D97-AF65-F5344CB8AC3E}">
        <p14:creationId xmlns:p14="http://schemas.microsoft.com/office/powerpoint/2010/main" val="5166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2011-10-09T05:44:58Z</dcterms:created>
  <dcterms:modified xsi:type="dcterms:W3CDTF">2013-12-24T03:44:01Z</dcterms:modified>
</cp:coreProperties>
</file>