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70" r:id="rId14"/>
    <p:sldId id="271" r:id="rId15"/>
    <p:sldId id="266" r:id="rId16"/>
    <p:sldId id="267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6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8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9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4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6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646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15566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4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Hieän caûnh muøa </a:t>
            </a:r>
            <a:br>
              <a:rPr lang="en-US"/>
            </a:br>
            <a:r>
              <a:rPr lang="en-US"/>
              <a:t>xuaân trong toâi phôi phôùi, luùc Chuùa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ñang gaàn </a:t>
            </a:r>
            <a:r>
              <a:rPr lang="en-US"/>
              <a:t>guõi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22826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Linh ñieåu bình an </a:t>
            </a:r>
            <a:br>
              <a:rPr lang="en-US"/>
            </a:br>
            <a:r>
              <a:rPr lang="en-US"/>
              <a:t>trong toâi ñöông haùt, </a:t>
            </a:r>
            <a:br>
              <a:rPr lang="en-US"/>
            </a:br>
            <a:r>
              <a:rPr lang="en-US"/>
              <a:t>vôùi hoa thieân aân </a:t>
            </a:r>
            <a:br>
              <a:rPr lang="en-US"/>
            </a:br>
            <a:r>
              <a:rPr lang="en-US"/>
              <a:t>thôm ngaùt.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20091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AÙnh thaùi döông naày, aùnh vinh haïnh ñaày, luoàng bình tònh töôi thaém caû taâm linh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42399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Jeâsus Christ </a:t>
            </a:r>
            <a:br>
              <a:rPr lang="en-US"/>
            </a:br>
            <a:r>
              <a:rPr lang="en-US"/>
              <a:t>vui mæm mieäng cöôøi, </a:t>
            </a:r>
            <a:br>
              <a:rPr lang="en-US"/>
            </a:br>
            <a:r>
              <a:rPr lang="en-US"/>
              <a:t>loøng toâi taém aùnh </a:t>
            </a:r>
            <a:br>
              <a:rPr lang="en-US"/>
            </a:br>
            <a:r>
              <a:rPr lang="en-US"/>
              <a:t>döông quang ngôøi.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5167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4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Hieän coõi loøng ñaày </a:t>
            </a:r>
            <a:br>
              <a:rPr lang="en-US"/>
            </a:br>
            <a:r>
              <a:rPr lang="en-US"/>
              <a:t>yeâu thöông, vui söôùng, kính meán, hy voïng, </a:t>
            </a:r>
            <a:br>
              <a:rPr lang="en-US"/>
            </a:br>
            <a:r>
              <a:rPr lang="en-US"/>
              <a:t>taùn döông.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415733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Bôûi phöôùc hieän taïi </a:t>
            </a:r>
            <a:br>
              <a:rPr lang="en-US"/>
            </a:br>
            <a:r>
              <a:rPr lang="en-US"/>
              <a:t>taâm toâi lai laùng, </a:t>
            </a:r>
            <a:br>
              <a:rPr lang="en-US"/>
            </a:br>
            <a:r>
              <a:rPr lang="en-US"/>
              <a:t>vôùi vui töông lai </a:t>
            </a:r>
            <a:br>
              <a:rPr lang="en-US"/>
            </a:br>
            <a:r>
              <a:rPr lang="en-US"/>
              <a:t>töôi saùng.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32603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AÙnh thaùi döông naày, aùnh vinh haïnh ñaày, luoàng bình tònh töôi thaém caû taâm linh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8568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Jeâsus Christ </a:t>
            </a:r>
            <a:br>
              <a:rPr lang="en-US"/>
            </a:br>
            <a:r>
              <a:rPr lang="en-US"/>
              <a:t>vui mæm mieäng cöôøi, </a:t>
            </a:r>
            <a:br>
              <a:rPr lang="en-US"/>
            </a:br>
            <a:r>
              <a:rPr lang="en-US"/>
              <a:t>loøng toâi taém aùnh </a:t>
            </a:r>
            <a:br>
              <a:rPr lang="en-US"/>
            </a:br>
            <a:r>
              <a:rPr lang="en-US"/>
              <a:t>döông quang ngôøi.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968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4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Taïi coõi loøng naày </a:t>
            </a:r>
            <a:br>
              <a:rPr lang="en-US"/>
            </a:br>
            <a:r>
              <a:rPr lang="en-US"/>
              <a:t>döông quang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ñöông </a:t>
            </a:r>
            <a:r>
              <a:rPr lang="en-US"/>
              <a:t>choùi, saùng rôõ </a:t>
            </a:r>
            <a:br>
              <a:rPr lang="en-US"/>
            </a:br>
            <a:r>
              <a:rPr lang="en-US"/>
              <a:t>muoân maøu toûa soi.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4263581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Söï saùng ñôøi nay </a:t>
            </a:r>
            <a:br>
              <a:rPr lang="en-US"/>
            </a:br>
            <a:r>
              <a:rPr lang="en-US"/>
              <a:t>khoâng sao so saùnh, </a:t>
            </a:r>
            <a:br>
              <a:rPr lang="en-US"/>
            </a:br>
            <a:r>
              <a:rPr lang="en-US"/>
              <a:t>bôûi Jeâsus Chaân </a:t>
            </a:r>
            <a:br>
              <a:rPr lang="en-US"/>
            </a:br>
            <a:r>
              <a:rPr lang="en-US"/>
              <a:t>Quang thaùnh.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37476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AÙnh thaùi döông naày, aùnh vinh haïnh ñaày, luoàng bình tònh töôi thaém caû taâm linh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15756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Jeâsus Christ </a:t>
            </a:r>
            <a:br>
              <a:rPr lang="en-US"/>
            </a:br>
            <a:r>
              <a:rPr lang="en-US"/>
              <a:t>vui mæm mieäng cöôøi, </a:t>
            </a:r>
            <a:br>
              <a:rPr lang="en-US"/>
            </a:br>
            <a:r>
              <a:rPr lang="en-US"/>
              <a:t>loøng toâi taém aùnh </a:t>
            </a:r>
            <a:br>
              <a:rPr lang="en-US"/>
            </a:br>
            <a:r>
              <a:rPr lang="en-US"/>
              <a:t>döông quang ngôøi.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33391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4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Hoøa khuùc nhaïc loøng toâi nay cao xöôùng, </a:t>
            </a:r>
            <a:br>
              <a:rPr lang="en-US"/>
            </a:br>
            <a:r>
              <a:rPr lang="en-US"/>
              <a:t>chuùc taùn Jeâsus </a:t>
            </a:r>
            <a:br>
              <a:rPr lang="en-US"/>
            </a:br>
            <a:r>
              <a:rPr lang="en-US"/>
              <a:t>Thaùnh Vöông.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39586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Coøn khuùc thaàn dieäu </a:t>
            </a:r>
            <a:br>
              <a:rPr lang="en-US"/>
            </a:br>
            <a:r>
              <a:rPr lang="en-US"/>
              <a:t>tuy toâi khoân taáu, </a:t>
            </a:r>
            <a:br>
              <a:rPr lang="en-US"/>
            </a:br>
            <a:r>
              <a:rPr lang="en-US"/>
              <a:t>duy moät Jeâsus </a:t>
            </a:r>
            <a:br>
              <a:rPr lang="en-US"/>
            </a:br>
            <a:r>
              <a:rPr lang="en-US"/>
              <a:t>nghe thaáu.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296505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AÙnh thaùi döông naày, aùnh vinh haïnh ñaày, luoàng bình tònh töôi thaém caû taâm linh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25295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Jeâsus Christ </a:t>
            </a:r>
            <a:br>
              <a:rPr lang="en-US"/>
            </a:br>
            <a:r>
              <a:rPr lang="en-US"/>
              <a:t>vui mæm mieäng cöôøi, </a:t>
            </a:r>
            <a:br>
              <a:rPr lang="en-US"/>
            </a:br>
            <a:r>
              <a:rPr lang="en-US"/>
              <a:t>loøng toâi taém aùnh </a:t>
            </a:r>
            <a:br>
              <a:rPr lang="en-US"/>
            </a:br>
            <a:r>
              <a:rPr lang="en-US"/>
              <a:t>döông quang ngôøi.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207 – AÙNH THAÙI DÖÔNG NAØY</a:t>
            </a:r>
          </a:p>
        </p:txBody>
      </p:sp>
    </p:spTree>
    <p:extLst>
      <p:ext uri="{BB962C8B-B14F-4D97-AF65-F5344CB8AC3E}">
        <p14:creationId xmlns:p14="http://schemas.microsoft.com/office/powerpoint/2010/main" val="504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16</cp:revision>
  <dcterms:created xsi:type="dcterms:W3CDTF">2011-10-08T11:10:16Z</dcterms:created>
  <dcterms:modified xsi:type="dcterms:W3CDTF">2014-01-01T01:48:38Z</dcterms:modified>
</cp:coreProperties>
</file>