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5" r:id="rId12"/>
    <p:sldId id="266" r:id="rId13"/>
    <p:sldId id="273" r:id="rId14"/>
    <p:sldId id="274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2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2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– THAÙNH CA 208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2700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NGAØI VÖÏC TOÂI</a:t>
            </a:r>
          </a:p>
        </p:txBody>
      </p:sp>
    </p:spTree>
    <p:extLst>
      <p:ext uri="{BB962C8B-B14F-4D97-AF65-F5344CB8AC3E}">
        <p14:creationId xmlns:p14="http://schemas.microsoft.com/office/powerpoint/2010/main" val="354388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</a:t>
            </a:r>
            <a:r>
              <a:rPr lang="en-US" sz="4400"/>
              <a:t> </a:t>
            </a:r>
            <a:r>
              <a:rPr lang="en-US"/>
              <a:t>Kìa, </a:t>
            </a:r>
            <a:r>
              <a:rPr lang="en-US"/>
              <a:t>Ngaøi </a:t>
            </a:r>
            <a:r>
              <a:rPr lang="en-US" smtClean="0"/>
              <a:t>ñöa </a:t>
            </a:r>
            <a:r>
              <a:rPr lang="en-US"/>
              <a:t>tay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coøn </a:t>
            </a:r>
            <a:r>
              <a:rPr lang="en-US"/>
              <a:t>veát huyeát </a:t>
            </a:r>
            <a:r>
              <a:rPr lang="en-US"/>
              <a:t>thaám</a:t>
            </a:r>
            <a:r>
              <a:rPr lang="en-US"/>
              <a:t>,</a:t>
            </a:r>
            <a:br>
              <a:rPr lang="en-US"/>
            </a:br>
            <a:r>
              <a:rPr lang="en-US"/>
              <a:t>vôùi </a:t>
            </a:r>
            <a:r>
              <a:rPr lang="en-US"/>
              <a:t>traùn mang </a:t>
            </a:r>
            <a:r>
              <a:rPr lang="en-US"/>
              <a:t>ñaày </a:t>
            </a:r>
            <a:r>
              <a:rPr lang="en-US"/>
              <a:t>nhöõng </a:t>
            </a:r>
            <a:r>
              <a:rPr lang="en-US"/>
              <a:t>daáu </a:t>
            </a:r>
            <a:r>
              <a:rPr lang="en-US"/>
              <a:t>gai ñaâm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028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vì toâi ñaây </a:t>
            </a:r>
            <a:br>
              <a:rPr lang="en-US"/>
            </a:br>
            <a:r>
              <a:rPr lang="en-US"/>
              <a:t>chìm trong taêm toái,</a:t>
            </a:r>
            <a:br>
              <a:rPr lang="en-US"/>
            </a:br>
            <a:r>
              <a:rPr lang="en-US"/>
              <a:t>Chuùa laáy </a:t>
            </a:r>
            <a:r>
              <a:rPr lang="en-US"/>
              <a:t>yeâu </a:t>
            </a:r>
            <a:br>
              <a:rPr lang="en-US"/>
            </a:br>
            <a:r>
              <a:rPr lang="en-US"/>
              <a:t>thöông </a:t>
            </a:r>
            <a:r>
              <a:rPr lang="en-US"/>
              <a:t>vöïc toâi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vöïc toâi thoaùt khoûi choán </a:t>
            </a:r>
            <a:r>
              <a:rPr lang="en-US"/>
              <a:t>toäi tình,</a:t>
            </a:r>
            <a:r>
              <a:rPr lang="en-US"/>
              <a:t/>
            </a:r>
            <a:br>
              <a:rPr lang="en-US"/>
            </a:br>
            <a:r>
              <a:rPr lang="en-US"/>
              <a:t>d</a:t>
            </a:r>
            <a:r>
              <a:rPr lang="en-US"/>
              <a:t>uøng </a:t>
            </a:r>
            <a:r>
              <a:rPr lang="en-US"/>
              <a:t>tay </a:t>
            </a:r>
            <a:r>
              <a:rPr lang="en-US"/>
              <a:t>aâu </a:t>
            </a:r>
            <a:r>
              <a:rPr lang="en-US"/>
              <a:t>yeám </a:t>
            </a:r>
            <a:r>
              <a:rPr lang="en-US"/>
              <a:t/>
            </a:r>
            <a:br>
              <a:rPr lang="en-US"/>
            </a:br>
            <a:r>
              <a:rPr lang="en-US"/>
              <a:t>cöùu </a:t>
            </a:r>
            <a:r>
              <a:rPr lang="en-US"/>
              <a:t>vôùt thaân, linh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trong hang </a:t>
            </a:r>
            <a:r>
              <a:rPr lang="en-US"/>
              <a:t>thaúm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leân </a:t>
            </a:r>
            <a:r>
              <a:rPr lang="en-US"/>
              <a:t>choán cao thay,</a:t>
            </a:r>
            <a:br>
              <a:rPr lang="en-US"/>
            </a:br>
            <a:r>
              <a:rPr lang="en-US"/>
              <a:t>ñaùng </a:t>
            </a:r>
            <a:r>
              <a:rPr lang="en-US"/>
              <a:t>ngôïi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Ñaáng </a:t>
            </a:r>
            <a:r>
              <a:rPr lang="en-US"/>
              <a:t>vôùt toâi raøy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</a:t>
            </a:r>
            <a:r>
              <a:rPr lang="en-US" sz="4400"/>
              <a:t> </a:t>
            </a:r>
            <a:r>
              <a:rPr lang="en-US"/>
              <a:t>Loøng naày hieän ñöôïc möøng vui sung söôùng,</a:t>
            </a:r>
            <a:br>
              <a:rPr lang="en-US"/>
            </a:br>
            <a:r>
              <a:rPr lang="en-US"/>
              <a:t>soáng </a:t>
            </a:r>
            <a:r>
              <a:rPr lang="en-US"/>
              <a:t>choán </a:t>
            </a:r>
            <a:r>
              <a:rPr lang="en-US"/>
              <a:t>cao thöôïng</a:t>
            </a:r>
            <a:r>
              <a:rPr lang="en-US"/>
              <a:t>, xuaát </a:t>
            </a:r>
            <a:r>
              <a:rPr lang="en-US"/>
              <a:t>theá </a:t>
            </a:r>
            <a:r>
              <a:rPr lang="en-US"/>
              <a:t>an khöông</a:t>
            </a:r>
            <a:r>
              <a:rPr lang="en-US"/>
              <a:t>.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vaäy toâi </a:t>
            </a:r>
            <a:r>
              <a:rPr lang="en-US"/>
              <a:t>khoân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thuaät </a:t>
            </a:r>
            <a:r>
              <a:rPr lang="en-US"/>
              <a:t>ra manh moái,</a:t>
            </a:r>
            <a:br>
              <a:rPr lang="en-US"/>
            </a:br>
            <a:r>
              <a:rPr lang="en-US"/>
              <a:t>v</a:t>
            </a:r>
            <a:r>
              <a:rPr lang="en-US"/>
              <a:t>ôùi </a:t>
            </a:r>
            <a:r>
              <a:rPr lang="en-US"/>
              <a:t>caùch </a:t>
            </a:r>
            <a:r>
              <a:rPr lang="en-US"/>
              <a:t>Jeâsus </a:t>
            </a:r>
            <a:br>
              <a:rPr lang="en-US"/>
            </a:br>
            <a:r>
              <a:rPr lang="en-US"/>
              <a:t>vöïc </a:t>
            </a:r>
            <a:r>
              <a:rPr lang="en-US"/>
              <a:t>toâi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vöïc toâi thoaùt khoûi choán </a:t>
            </a:r>
            <a:r>
              <a:rPr lang="en-US"/>
              <a:t>toäi tình,</a:t>
            </a:r>
            <a:r>
              <a:rPr lang="en-US"/>
              <a:t/>
            </a:r>
            <a:br>
              <a:rPr lang="en-US"/>
            </a:br>
            <a:r>
              <a:rPr lang="en-US"/>
              <a:t>d</a:t>
            </a:r>
            <a:r>
              <a:rPr lang="en-US"/>
              <a:t>uøng </a:t>
            </a:r>
            <a:r>
              <a:rPr lang="en-US"/>
              <a:t>tay </a:t>
            </a:r>
            <a:r>
              <a:rPr lang="en-US"/>
              <a:t>aâu </a:t>
            </a:r>
            <a:r>
              <a:rPr lang="en-US"/>
              <a:t>yeám </a:t>
            </a:r>
            <a:r>
              <a:rPr lang="en-US"/>
              <a:t/>
            </a:r>
            <a:br>
              <a:rPr lang="en-US"/>
            </a:br>
            <a:r>
              <a:rPr lang="en-US"/>
              <a:t>cöùu </a:t>
            </a:r>
            <a:r>
              <a:rPr lang="en-US"/>
              <a:t>vôùt thaân, linh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trong hang </a:t>
            </a:r>
            <a:r>
              <a:rPr lang="en-US"/>
              <a:t>thaúm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leân </a:t>
            </a:r>
            <a:r>
              <a:rPr lang="en-US"/>
              <a:t>choán cao thay,</a:t>
            </a:r>
            <a:br>
              <a:rPr lang="en-US"/>
            </a:br>
            <a:r>
              <a:rPr lang="en-US"/>
              <a:t>ñaùng </a:t>
            </a:r>
            <a:r>
              <a:rPr lang="en-US"/>
              <a:t>ngôïi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Ñaáng </a:t>
            </a:r>
            <a:r>
              <a:rPr lang="en-US"/>
              <a:t>vôùt toâi raøy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1028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</a:t>
            </a:r>
            <a:r>
              <a:rPr lang="en-US" sz="4400"/>
              <a:t> </a:t>
            </a:r>
            <a:r>
              <a:rPr lang="en-US"/>
              <a:t>Vì loøng yeâu thöông,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ñaõ ñeán,</a:t>
            </a:r>
            <a:br>
              <a:rPr lang="en-US"/>
            </a:br>
            <a:r>
              <a:rPr lang="en-US"/>
              <a:t>ñ</a:t>
            </a:r>
            <a:r>
              <a:rPr lang="en-US"/>
              <a:t>eå </a:t>
            </a:r>
            <a:r>
              <a:rPr lang="en-US"/>
              <a:t>ñôõ </a:t>
            </a:r>
            <a:r>
              <a:rPr lang="en-US"/>
              <a:t>linh </a:t>
            </a:r>
            <a:r>
              <a:rPr lang="en-US"/>
              <a:t>hoàn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cuûa chính </a:t>
            </a:r>
            <a:r>
              <a:rPr lang="en-US"/>
              <a:t>toâi </a:t>
            </a:r>
            <a:r>
              <a:rPr lang="en-US"/>
              <a:t>leân.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366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haàm toäi duïc, </a:t>
            </a:r>
            <a:br>
              <a:rPr lang="en-US"/>
            </a:br>
            <a:r>
              <a:rPr lang="en-US"/>
              <a:t>nhuïc oâ, hoâi thoái,</a:t>
            </a:r>
            <a:br>
              <a:rPr lang="en-US"/>
            </a:br>
            <a:r>
              <a:rPr lang="en-US"/>
              <a:t>Chuùa laáy ôn </a:t>
            </a:r>
            <a:r>
              <a:rPr lang="en-US"/>
              <a:t/>
            </a:r>
            <a:br>
              <a:rPr lang="en-US"/>
            </a:br>
            <a:r>
              <a:rPr lang="en-US"/>
              <a:t>naâng </a:t>
            </a:r>
            <a:r>
              <a:rPr lang="en-US"/>
              <a:t>vöïc toâi</a:t>
            </a:r>
            <a:r>
              <a:rPr lang="en-US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vöïc toâi thoaùt khoûi choán </a:t>
            </a:r>
            <a:r>
              <a:rPr lang="en-US"/>
              <a:t>toäi tình,</a:t>
            </a:r>
            <a:r>
              <a:rPr lang="en-US"/>
              <a:t/>
            </a:r>
            <a:br>
              <a:rPr lang="en-US"/>
            </a:br>
            <a:r>
              <a:rPr lang="en-US"/>
              <a:t>d</a:t>
            </a:r>
            <a:r>
              <a:rPr lang="en-US"/>
              <a:t>uøng </a:t>
            </a:r>
            <a:r>
              <a:rPr lang="en-US"/>
              <a:t>tay </a:t>
            </a:r>
            <a:r>
              <a:rPr lang="en-US"/>
              <a:t>aâu </a:t>
            </a:r>
            <a:r>
              <a:rPr lang="en-US"/>
              <a:t>yeám </a:t>
            </a:r>
            <a:r>
              <a:rPr lang="en-US"/>
              <a:t/>
            </a:r>
            <a:br>
              <a:rPr lang="en-US"/>
            </a:br>
            <a:r>
              <a:rPr lang="en-US"/>
              <a:t>cöùu </a:t>
            </a:r>
            <a:r>
              <a:rPr lang="en-US"/>
              <a:t>vôùt thaân, linh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trong hang </a:t>
            </a:r>
            <a:r>
              <a:rPr lang="en-US"/>
              <a:t>thaúm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leân </a:t>
            </a:r>
            <a:r>
              <a:rPr lang="en-US"/>
              <a:t>choán cao thay,</a:t>
            </a:r>
            <a:br>
              <a:rPr lang="en-US"/>
            </a:br>
            <a:r>
              <a:rPr lang="en-US"/>
              <a:t>ñaùng </a:t>
            </a:r>
            <a:r>
              <a:rPr lang="en-US"/>
              <a:t>ngôïi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Ñaáng </a:t>
            </a:r>
            <a:r>
              <a:rPr lang="en-US"/>
              <a:t>vôùt toâi raøy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</a:t>
            </a:r>
            <a:r>
              <a:rPr lang="en-US" sz="4400"/>
              <a:t> </a:t>
            </a:r>
            <a:r>
              <a:rPr lang="en-US"/>
              <a:t>Ngaøi goïi toâi khi loøng chöa nghe thaáy,</a:t>
            </a:r>
            <a:br>
              <a:rPr lang="en-US"/>
            </a:br>
            <a:r>
              <a:rPr lang="en-US"/>
              <a:t>tröôùc </a:t>
            </a:r>
            <a:r>
              <a:rPr lang="en-US"/>
              <a:t>luùc linh ñoäng </a:t>
            </a:r>
            <a:r>
              <a:rPr lang="en-US"/>
              <a:t/>
            </a:r>
            <a:br>
              <a:rPr lang="en-US"/>
            </a:br>
            <a:r>
              <a:rPr lang="en-US"/>
              <a:t>ôû </a:t>
            </a:r>
            <a:r>
              <a:rPr lang="en-US"/>
              <a:t>aùc taâm ñaây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hoài toâi tin </a:t>
            </a:r>
            <a:br>
              <a:rPr lang="en-US"/>
            </a:br>
            <a:r>
              <a:rPr lang="en-US"/>
              <a:t>lôøi höùa baùu boái,</a:t>
            </a:r>
            <a:br>
              <a:rPr lang="en-US"/>
            </a:br>
            <a:r>
              <a:rPr lang="en-US"/>
              <a:t>Chuùa thöù tha, </a:t>
            </a:r>
            <a:br>
              <a:rPr lang="en-US"/>
            </a:br>
            <a:r>
              <a:rPr lang="en-US"/>
              <a:t>naâng vöïc toâi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vöïc toâi thoaùt khoûi choán </a:t>
            </a:r>
            <a:r>
              <a:rPr lang="en-US"/>
              <a:t>toäi tình,</a:t>
            </a:r>
            <a:r>
              <a:rPr lang="en-US"/>
              <a:t/>
            </a:r>
            <a:br>
              <a:rPr lang="en-US"/>
            </a:br>
            <a:r>
              <a:rPr lang="en-US"/>
              <a:t>d</a:t>
            </a:r>
            <a:r>
              <a:rPr lang="en-US"/>
              <a:t>uøng </a:t>
            </a:r>
            <a:r>
              <a:rPr lang="en-US"/>
              <a:t>tay </a:t>
            </a:r>
            <a:r>
              <a:rPr lang="en-US"/>
              <a:t>aâu </a:t>
            </a:r>
            <a:r>
              <a:rPr lang="en-US"/>
              <a:t>yeám </a:t>
            </a:r>
            <a:r>
              <a:rPr lang="en-US"/>
              <a:t/>
            </a:r>
            <a:br>
              <a:rPr lang="en-US"/>
            </a:br>
            <a:r>
              <a:rPr lang="en-US"/>
              <a:t>cöùu </a:t>
            </a:r>
            <a:r>
              <a:rPr lang="en-US"/>
              <a:t>vôùt thaân, linh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0634" y="1102816"/>
            <a:ext cx="9154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trong hang </a:t>
            </a:r>
            <a:r>
              <a:rPr lang="en-US"/>
              <a:t>thaúm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leân </a:t>
            </a:r>
            <a:r>
              <a:rPr lang="en-US"/>
              <a:t>choán cao thay,</a:t>
            </a:r>
            <a:br>
              <a:rPr lang="en-US"/>
            </a:br>
            <a:r>
              <a:rPr lang="en-US"/>
              <a:t>ñaùng </a:t>
            </a:r>
            <a:r>
              <a:rPr lang="en-US"/>
              <a:t>ngôïi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Ñaáng </a:t>
            </a:r>
            <a:r>
              <a:rPr lang="en-US"/>
              <a:t>vôùt toâi raøy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</a:t>
            </a:r>
            <a:r>
              <a:rPr lang="en-US"/>
              <a:t>CA </a:t>
            </a:r>
            <a:r>
              <a:rPr lang="en-US" smtClean="0"/>
              <a:t>208 – NGAØI VÖÏC </a:t>
            </a:r>
            <a:r>
              <a:rPr lang="en-US"/>
              <a:t>TOÂI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235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NGAØI VÖÏC TOÂI</dc:title>
  <dc:creator>Lan Kha</dc:creator>
  <cp:lastModifiedBy>Lan Kha</cp:lastModifiedBy>
  <cp:revision>16</cp:revision>
  <dcterms:created xsi:type="dcterms:W3CDTF">2008-09-08T12:32:19Z</dcterms:created>
  <dcterms:modified xsi:type="dcterms:W3CDTF">2014-01-01T01:48:01Z</dcterms:modified>
</cp:coreProperties>
</file>