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5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7" r:id="rId15"/>
    <p:sldId id="278" r:id="rId16"/>
    <p:sldId id="279" r:id="rId17"/>
    <p:sldId id="269" r:id="rId18"/>
    <p:sldId id="270" r:id="rId19"/>
    <p:sldId id="271" r:id="rId20"/>
    <p:sldId id="272" r:id="rId21"/>
    <p:sldId id="280" r:id="rId22"/>
    <p:sldId id="281" r:id="rId23"/>
    <p:sldId id="282" r:id="rId24"/>
    <p:sldId id="273" r:id="rId25"/>
    <p:sldId id="274" r:id="rId26"/>
    <p:sldId id="275" r:id="rId27"/>
    <p:sldId id="276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01/01/2014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87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01/01/2014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427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01/01/2014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932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01/01/2014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257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01/01/2014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7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41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01/01/2014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7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33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442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</a:t>
            </a:r>
            <a:r>
              <a:rPr lang="en-US"/>
              <a:t>209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905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TIEÁNG CHUOÂNG LOØNG VUI VEÛ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8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Vaø baïn neân </a:t>
            </a:r>
            <a:br>
              <a:rPr lang="en-US"/>
            </a:br>
            <a:r>
              <a:rPr lang="en-US"/>
              <a:t>ñem toû cho ai </a:t>
            </a:r>
            <a:br>
              <a:rPr lang="en-US"/>
            </a:br>
            <a:r>
              <a:rPr lang="en-US"/>
              <a:t>laân caän ñöôïc </a:t>
            </a:r>
            <a:r>
              <a:rPr lang="en-US"/>
              <a:t>hay.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209 – TIEÁNG CHUOÂNG LOØNG VUI VEÛ</a:t>
            </a:r>
          </a:p>
        </p:txBody>
      </p:sp>
    </p:spTree>
    <p:extLst>
      <p:ext uri="{BB962C8B-B14F-4D97-AF65-F5344CB8AC3E}">
        <p14:creationId xmlns:p14="http://schemas.microsoft.com/office/powerpoint/2010/main" val="297631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978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Neân noùi naêng </a:t>
            </a:r>
            <a:br>
              <a:rPr lang="en-US"/>
            </a:br>
            <a:r>
              <a:rPr lang="en-US"/>
              <a:t>caâu aân haäu raøy, </a:t>
            </a:r>
            <a:r>
              <a:rPr lang="en-US"/>
              <a:t/>
            </a:r>
            <a:br>
              <a:rPr lang="en-US"/>
            </a:br>
            <a:r>
              <a:rPr lang="en-US"/>
              <a:t>cö </a:t>
            </a:r>
            <a:r>
              <a:rPr lang="en-US"/>
              <a:t>xöû trong yeâu </a:t>
            </a:r>
            <a:r>
              <a:rPr lang="en-US"/>
              <a:t/>
            </a:r>
            <a:br>
              <a:rPr lang="en-US"/>
            </a:br>
            <a:r>
              <a:rPr lang="en-US"/>
              <a:t>thöông </a:t>
            </a:r>
            <a:r>
              <a:rPr lang="en-US"/>
              <a:t>moïi </a:t>
            </a:r>
            <a:r>
              <a:rPr lang="en-US"/>
              <a:t>ngaøy.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209 – TIEÁNG CHUOÂNG LOØNG VUI VEÛ</a:t>
            </a:r>
          </a:p>
        </p:txBody>
      </p:sp>
    </p:spTree>
    <p:extLst>
      <p:ext uri="{BB962C8B-B14F-4D97-AF65-F5344CB8AC3E}">
        <p14:creationId xmlns:p14="http://schemas.microsoft.com/office/powerpoint/2010/main" val="247457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Thì loøng baïn </a:t>
            </a:r>
            <a:r>
              <a:rPr lang="en-US"/>
              <a:t/>
            </a:r>
            <a:br>
              <a:rPr lang="en-US"/>
            </a:br>
            <a:r>
              <a:rPr lang="en-US"/>
              <a:t>luoân </a:t>
            </a:r>
            <a:r>
              <a:rPr lang="en-US"/>
              <a:t>khoan </a:t>
            </a:r>
            <a:r>
              <a:rPr lang="en-US" smtClean="0"/>
              <a:t>khoaùi </a:t>
            </a:r>
            <a:r>
              <a:rPr lang="en-US"/>
              <a:t/>
            </a:r>
            <a:br>
              <a:rPr lang="en-US"/>
            </a:br>
            <a:r>
              <a:rPr lang="en-US"/>
              <a:t>nghe Chuùa </a:t>
            </a:r>
            <a:r>
              <a:rPr lang="en-US"/>
              <a:t>rung </a:t>
            </a:r>
            <a:r>
              <a:rPr lang="en-US"/>
              <a:t/>
            </a:r>
            <a:br>
              <a:rPr lang="en-US"/>
            </a:br>
            <a:r>
              <a:rPr lang="en-US"/>
              <a:t>chuoâng </a:t>
            </a:r>
            <a:r>
              <a:rPr lang="en-US"/>
              <a:t>hoaøi</a:t>
            </a:r>
            <a:r>
              <a:rPr lang="en-US"/>
              <a:t>.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209 – TIEÁNG CHUOÂNG LOØNG VUI VEÛ</a:t>
            </a:r>
          </a:p>
        </p:txBody>
      </p:sp>
    </p:spTree>
    <p:extLst>
      <p:ext uri="{BB962C8B-B14F-4D97-AF65-F5344CB8AC3E}">
        <p14:creationId xmlns:p14="http://schemas.microsoft.com/office/powerpoint/2010/main" val="55443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Tieáng chuoâng reàn loøng </a:t>
            </a:r>
            <a:r>
              <a:rPr lang="en-US"/>
              <a:t>baïn </a:t>
            </a:r>
            <a:r>
              <a:rPr lang="en-US"/>
              <a:t>vui veû, </a:t>
            </a:r>
            <a:br>
              <a:rPr lang="en-US"/>
            </a:br>
            <a:r>
              <a:rPr lang="en-US"/>
              <a:t>hoài chuoâng rung </a:t>
            </a:r>
            <a:r>
              <a:rPr lang="en-US"/>
              <a:t/>
            </a:r>
            <a:br>
              <a:rPr lang="en-US"/>
            </a:br>
            <a:r>
              <a:rPr lang="en-US"/>
              <a:t>taâm </a:t>
            </a:r>
            <a:r>
              <a:rPr lang="en-US"/>
              <a:t>baïn vui veû.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209 – TIEÁNG CHUOÂNG LOØNG VUI VEÛ</a:t>
            </a:r>
          </a:p>
        </p:txBody>
      </p:sp>
    </p:spTree>
    <p:extLst>
      <p:ext uri="{BB962C8B-B14F-4D97-AF65-F5344CB8AC3E}">
        <p14:creationId xmlns:p14="http://schemas.microsoft.com/office/powerpoint/2010/main" val="91206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Baát caâu nôi nao </a:t>
            </a:r>
            <a:r>
              <a:rPr lang="en-US"/>
              <a:t/>
            </a:r>
            <a:br>
              <a:rPr lang="en-US"/>
            </a:br>
            <a:r>
              <a:rPr lang="en-US"/>
              <a:t>ñeâm </a:t>
            </a:r>
            <a:r>
              <a:rPr lang="en-US"/>
              <a:t>hay ngaøy, </a:t>
            </a:r>
            <a:r>
              <a:rPr lang="en-US"/>
              <a:t/>
            </a:r>
            <a:br>
              <a:rPr lang="en-US"/>
            </a:br>
            <a:r>
              <a:rPr lang="en-US"/>
              <a:t>quyeát </a:t>
            </a:r>
            <a:r>
              <a:rPr lang="en-US"/>
              <a:t>cöù ñöa </a:t>
            </a:r>
            <a:br>
              <a:rPr lang="en-US"/>
            </a:br>
            <a:r>
              <a:rPr lang="en-US"/>
              <a:t>Jeâsus </a:t>
            </a:r>
            <a:r>
              <a:rPr lang="en-US"/>
              <a:t>theo raøy.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209 – TIEÁNG CHUOÂNG LOØNG VUI VEÛ</a:t>
            </a:r>
          </a:p>
        </p:txBody>
      </p:sp>
    </p:spTree>
    <p:extLst>
      <p:ext uri="{BB962C8B-B14F-4D97-AF65-F5344CB8AC3E}">
        <p14:creationId xmlns:p14="http://schemas.microsoft.com/office/powerpoint/2010/main" val="366465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Thì loøng baïn </a:t>
            </a:r>
            <a:br>
              <a:rPr lang="en-US"/>
            </a:br>
            <a:r>
              <a:rPr lang="en-US"/>
              <a:t>luoân </a:t>
            </a:r>
            <a:r>
              <a:rPr lang="en-US"/>
              <a:t>khoan </a:t>
            </a:r>
            <a:r>
              <a:rPr lang="en-US" smtClean="0"/>
              <a:t>khoaùi </a:t>
            </a:r>
            <a:r>
              <a:rPr lang="en-US"/>
              <a:t/>
            </a:r>
            <a:br>
              <a:rPr lang="en-US"/>
            </a:br>
            <a:r>
              <a:rPr lang="en-US"/>
              <a:t>nghe </a:t>
            </a:r>
            <a:r>
              <a:rPr lang="en-US"/>
              <a:t>Chuùa rung </a:t>
            </a:r>
            <a:r>
              <a:rPr lang="en-US"/>
              <a:t/>
            </a:r>
            <a:br>
              <a:rPr lang="en-US"/>
            </a:br>
            <a:r>
              <a:rPr lang="en-US"/>
              <a:t>chuoâng </a:t>
            </a:r>
            <a:r>
              <a:rPr lang="en-US"/>
              <a:t>hoaøi.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209 – TIEÁNG CHUOÂNG LOØNG VUI VEÛ</a:t>
            </a:r>
          </a:p>
        </p:txBody>
      </p:sp>
    </p:spTree>
    <p:extLst>
      <p:ext uri="{BB962C8B-B14F-4D97-AF65-F5344CB8AC3E}">
        <p14:creationId xmlns:p14="http://schemas.microsoft.com/office/powerpoint/2010/main" val="328583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024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Böôùc ñi veà thieân </a:t>
            </a:r>
            <a:r>
              <a:rPr lang="en-US"/>
              <a:t/>
            </a:r>
            <a:br>
              <a:rPr lang="en-US"/>
            </a:br>
            <a:r>
              <a:rPr lang="en-US"/>
              <a:t>quoác </a:t>
            </a:r>
            <a:r>
              <a:rPr lang="en-US"/>
              <a:t>daàu baïn gaëp chaëng long ñong.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209 – TIEÁNG CHUOÂNG LOØNG VUI VEÛ</a:t>
            </a:r>
          </a:p>
        </p:txBody>
      </p:sp>
    </p:spTree>
    <p:extLst>
      <p:ext uri="{BB962C8B-B14F-4D97-AF65-F5344CB8AC3E}">
        <p14:creationId xmlns:p14="http://schemas.microsoft.com/office/powerpoint/2010/main" val="248194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Nhôø Ngaøi </a:t>
            </a:r>
            <a:r>
              <a:rPr lang="en-US"/>
              <a:t>ban </a:t>
            </a:r>
            <a:r>
              <a:rPr lang="en-US"/>
              <a:t>ôn </a:t>
            </a:r>
            <a:r>
              <a:rPr lang="en-US"/>
              <a:t/>
            </a:r>
            <a:br>
              <a:rPr lang="en-US"/>
            </a:br>
            <a:r>
              <a:rPr lang="en-US"/>
              <a:t>ñaéc </a:t>
            </a:r>
            <a:r>
              <a:rPr lang="en-US"/>
              <a:t>thaéng treân </a:t>
            </a:r>
            <a:r>
              <a:rPr lang="en-US"/>
              <a:t>thieân </a:t>
            </a:r>
            <a:r>
              <a:rPr lang="en-US" smtClean="0"/>
              <a:t>trình </a:t>
            </a:r>
            <a:r>
              <a:rPr lang="en-US"/>
              <a:t>thong dong.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209 – TIEÁNG CHUOÂNG LOØNG VUI VEÛ</a:t>
            </a:r>
          </a:p>
        </p:txBody>
      </p:sp>
    </p:spTree>
    <p:extLst>
      <p:ext uri="{BB962C8B-B14F-4D97-AF65-F5344CB8AC3E}">
        <p14:creationId xmlns:p14="http://schemas.microsoft.com/office/powerpoint/2010/main" val="5347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978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Tuy maét nay </a:t>
            </a:r>
            <a:r>
              <a:rPr lang="en-US"/>
              <a:t>khoân </a:t>
            </a:r>
            <a:br>
              <a:rPr lang="en-US"/>
            </a:br>
            <a:r>
              <a:rPr lang="en-US"/>
              <a:t>troâng </a:t>
            </a:r>
            <a:r>
              <a:rPr lang="en-US"/>
              <a:t>Chaân Thaàn, nhöng Chuùa </a:t>
            </a:r>
            <a:r>
              <a:rPr lang="en-US"/>
              <a:t>Jeâsus </a:t>
            </a:r>
            <a:br>
              <a:rPr lang="en-US"/>
            </a:br>
            <a:r>
              <a:rPr lang="en-US"/>
              <a:t>luoân </a:t>
            </a:r>
            <a:r>
              <a:rPr lang="en-US"/>
              <a:t>luoân </a:t>
            </a:r>
            <a:r>
              <a:rPr lang="en-US"/>
              <a:t>gaàn.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209 – TIEÁNG CHUOÂNG LOØNG VUI VEÛ</a:t>
            </a:r>
          </a:p>
        </p:txBody>
      </p:sp>
    </p:spTree>
    <p:extLst>
      <p:ext uri="{BB962C8B-B14F-4D97-AF65-F5344CB8AC3E}">
        <p14:creationId xmlns:p14="http://schemas.microsoft.com/office/powerpoint/2010/main" val="389065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Vaø loøng baïn </a:t>
            </a:r>
            <a:r>
              <a:rPr lang="en-US"/>
              <a:t/>
            </a:r>
            <a:br>
              <a:rPr lang="en-US"/>
            </a:br>
            <a:r>
              <a:rPr lang="en-US"/>
              <a:t>luoân </a:t>
            </a:r>
            <a:r>
              <a:rPr lang="en-US"/>
              <a:t>khoan </a:t>
            </a:r>
            <a:r>
              <a:rPr lang="en-US" smtClean="0"/>
              <a:t>khoaùi </a:t>
            </a:r>
            <a:r>
              <a:rPr lang="en-US"/>
              <a:t/>
            </a:r>
            <a:br>
              <a:rPr lang="en-US"/>
            </a:br>
            <a:r>
              <a:rPr lang="en-US"/>
              <a:t>nghe Chuùa </a:t>
            </a:r>
            <a:r>
              <a:rPr lang="en-US"/>
              <a:t>rung </a:t>
            </a:r>
            <a:r>
              <a:rPr lang="en-US"/>
              <a:t/>
            </a:r>
            <a:br>
              <a:rPr lang="en-US"/>
            </a:br>
            <a:r>
              <a:rPr lang="en-US"/>
              <a:t>chuoâng </a:t>
            </a:r>
            <a:r>
              <a:rPr lang="en-US"/>
              <a:t>hoaøi</a:t>
            </a:r>
            <a:r>
              <a:rPr lang="en-US"/>
              <a:t>.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209 – TIEÁNG CHUOÂNG LOØNG VUI VEÛ</a:t>
            </a:r>
          </a:p>
        </p:txBody>
      </p:sp>
    </p:spTree>
    <p:extLst>
      <p:ext uri="{BB962C8B-B14F-4D97-AF65-F5344CB8AC3E}">
        <p14:creationId xmlns:p14="http://schemas.microsoft.com/office/powerpoint/2010/main" val="209209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024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Tieáng chuoâng loøng </a:t>
            </a:r>
            <a:r>
              <a:rPr lang="en-US"/>
              <a:t/>
            </a:r>
            <a:br>
              <a:rPr lang="en-US"/>
            </a:br>
            <a:r>
              <a:rPr lang="en-US"/>
              <a:t>vui </a:t>
            </a:r>
            <a:r>
              <a:rPr lang="en-US"/>
              <a:t>veû </a:t>
            </a:r>
            <a:r>
              <a:rPr lang="en-US"/>
              <a:t>maø </a:t>
            </a:r>
            <a:r>
              <a:rPr lang="en-US"/>
              <a:t>baïn </a:t>
            </a:r>
            <a:r>
              <a:rPr lang="en-US"/>
              <a:t>ñöôïc </a:t>
            </a:r>
            <a:r>
              <a:rPr lang="en-US"/>
              <a:t>nghe reo </a:t>
            </a:r>
            <a:r>
              <a:rPr lang="en-US"/>
              <a:t>vang. 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209 – TIEÁNG CHUOÂNG LOØNG VUI VEÛ</a:t>
            </a:r>
          </a:p>
        </p:txBody>
      </p:sp>
    </p:spTree>
    <p:extLst>
      <p:ext uri="{BB962C8B-B14F-4D97-AF65-F5344CB8AC3E}">
        <p14:creationId xmlns:p14="http://schemas.microsoft.com/office/powerpoint/2010/main" val="410877148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Tieáng chuoâng reàn loøng </a:t>
            </a:r>
            <a:r>
              <a:rPr lang="en-US"/>
              <a:t>baïn </a:t>
            </a:r>
            <a:r>
              <a:rPr lang="en-US"/>
              <a:t>vui veû, </a:t>
            </a:r>
            <a:br>
              <a:rPr lang="en-US"/>
            </a:br>
            <a:r>
              <a:rPr lang="en-US"/>
              <a:t>hoài chuoâng rung </a:t>
            </a:r>
            <a:r>
              <a:rPr lang="en-US"/>
              <a:t/>
            </a:r>
            <a:br>
              <a:rPr lang="en-US"/>
            </a:br>
            <a:r>
              <a:rPr lang="en-US"/>
              <a:t>taâm </a:t>
            </a:r>
            <a:r>
              <a:rPr lang="en-US"/>
              <a:t>baïn vui veû.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209 – TIEÁNG CHUOÂNG LOØNG VUI VEÛ</a:t>
            </a:r>
          </a:p>
        </p:txBody>
      </p:sp>
    </p:spTree>
    <p:extLst>
      <p:ext uri="{BB962C8B-B14F-4D97-AF65-F5344CB8AC3E}">
        <p14:creationId xmlns:p14="http://schemas.microsoft.com/office/powerpoint/2010/main" val="274645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Baát caâu nôi nao </a:t>
            </a:r>
            <a:r>
              <a:rPr lang="en-US"/>
              <a:t/>
            </a:r>
            <a:br>
              <a:rPr lang="en-US"/>
            </a:br>
            <a:r>
              <a:rPr lang="en-US"/>
              <a:t>ñeâm </a:t>
            </a:r>
            <a:r>
              <a:rPr lang="en-US"/>
              <a:t>hay ngaøy, </a:t>
            </a:r>
            <a:r>
              <a:rPr lang="en-US"/>
              <a:t/>
            </a:r>
            <a:br>
              <a:rPr lang="en-US"/>
            </a:br>
            <a:r>
              <a:rPr lang="en-US"/>
              <a:t>quyeát </a:t>
            </a:r>
            <a:r>
              <a:rPr lang="en-US"/>
              <a:t>cöù ñöa </a:t>
            </a:r>
            <a:br>
              <a:rPr lang="en-US"/>
            </a:br>
            <a:r>
              <a:rPr lang="en-US"/>
              <a:t>Jeâsus </a:t>
            </a:r>
            <a:r>
              <a:rPr lang="en-US"/>
              <a:t>theo raøy.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209 – TIEÁNG CHUOÂNG LOØNG VUI VEÛ</a:t>
            </a:r>
          </a:p>
        </p:txBody>
      </p:sp>
    </p:spTree>
    <p:extLst>
      <p:ext uri="{BB962C8B-B14F-4D97-AF65-F5344CB8AC3E}">
        <p14:creationId xmlns:p14="http://schemas.microsoft.com/office/powerpoint/2010/main" val="203169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Thì loøng baïn </a:t>
            </a:r>
            <a:br>
              <a:rPr lang="en-US"/>
            </a:br>
            <a:r>
              <a:rPr lang="en-US"/>
              <a:t>luoân </a:t>
            </a:r>
            <a:r>
              <a:rPr lang="en-US"/>
              <a:t>khoan </a:t>
            </a:r>
            <a:r>
              <a:rPr lang="en-US" smtClean="0"/>
              <a:t>khoaùi </a:t>
            </a:r>
            <a:r>
              <a:rPr lang="en-US"/>
              <a:t/>
            </a:r>
            <a:br>
              <a:rPr lang="en-US"/>
            </a:br>
            <a:r>
              <a:rPr lang="en-US"/>
              <a:t>nghe </a:t>
            </a:r>
            <a:r>
              <a:rPr lang="en-US"/>
              <a:t>Chuùa rung </a:t>
            </a:r>
            <a:r>
              <a:rPr lang="en-US"/>
              <a:t/>
            </a:r>
            <a:br>
              <a:rPr lang="en-US"/>
            </a:br>
            <a:r>
              <a:rPr lang="en-US"/>
              <a:t>chuoâng </a:t>
            </a:r>
            <a:r>
              <a:rPr lang="en-US"/>
              <a:t>hoaøi.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209 – TIEÁNG CHUOÂNG LOØNG VUI VEÛ</a:t>
            </a:r>
          </a:p>
        </p:txBody>
      </p:sp>
    </p:spTree>
    <p:extLst>
      <p:ext uri="{BB962C8B-B14F-4D97-AF65-F5344CB8AC3E}">
        <p14:creationId xmlns:p14="http://schemas.microsoft.com/office/powerpoint/2010/main" val="255712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024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4. </a:t>
            </a:r>
            <a:r>
              <a:rPr lang="en-US"/>
              <a:t>Haõy soi raïng danh Chuùa troïn </a:t>
            </a:r>
            <a:r>
              <a:rPr lang="en-US"/>
              <a:t>sinh </a:t>
            </a:r>
            <a:r>
              <a:rPr lang="en-US"/>
              <a:t>hoaït </a:t>
            </a:r>
            <a:r>
              <a:rPr lang="en-US"/>
              <a:t/>
            </a:r>
            <a:br>
              <a:rPr lang="en-US"/>
            </a:br>
            <a:r>
              <a:rPr lang="en-US"/>
              <a:t>baïn </a:t>
            </a:r>
            <a:r>
              <a:rPr lang="en-US"/>
              <a:t>khoâng thoâi.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209 – TIEÁNG CHUOÂNG LOØNG VUI VEÛ</a:t>
            </a:r>
          </a:p>
        </p:txBody>
      </p:sp>
    </p:spTree>
    <p:extLst>
      <p:ext uri="{BB962C8B-B14F-4D97-AF65-F5344CB8AC3E}">
        <p14:creationId xmlns:p14="http://schemas.microsoft.com/office/powerpoint/2010/main" val="242763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Laøm ñöôïc chi </a:t>
            </a:r>
            <a:r>
              <a:rPr lang="en-US"/>
              <a:t>cho </a:t>
            </a:r>
            <a:br>
              <a:rPr lang="en-US"/>
            </a:br>
            <a:r>
              <a:rPr lang="en-US"/>
              <a:t>Chuùa, khoâng </a:t>
            </a:r>
            <a:r>
              <a:rPr lang="en-US"/>
              <a:t>neân </a:t>
            </a:r>
            <a:r>
              <a:rPr lang="en-US"/>
              <a:t/>
            </a:r>
            <a:br>
              <a:rPr lang="en-US"/>
            </a:br>
            <a:r>
              <a:rPr lang="en-US"/>
              <a:t>queân </a:t>
            </a:r>
            <a:r>
              <a:rPr lang="en-US"/>
              <a:t>phaän laøm toâi.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209 – TIEÁNG CHUOÂNG LOØNG VUI VEÛ</a:t>
            </a:r>
          </a:p>
        </p:txBody>
      </p:sp>
    </p:spTree>
    <p:extLst>
      <p:ext uri="{BB962C8B-B14F-4D97-AF65-F5344CB8AC3E}">
        <p14:creationId xmlns:p14="http://schemas.microsoft.com/office/powerpoint/2010/main" val="176649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978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Nhö coù löông taâm </a:t>
            </a:r>
            <a:r>
              <a:rPr lang="en-US"/>
              <a:t/>
            </a:r>
            <a:br>
              <a:rPr lang="en-US"/>
            </a:br>
            <a:r>
              <a:rPr lang="en-US"/>
              <a:t>thanh </a:t>
            </a:r>
            <a:r>
              <a:rPr lang="en-US"/>
              <a:t>baïch raøy, </a:t>
            </a:r>
            <a:r>
              <a:rPr lang="en-US"/>
              <a:t/>
            </a:r>
            <a:br>
              <a:rPr lang="en-US"/>
            </a:br>
            <a:r>
              <a:rPr lang="en-US"/>
              <a:t>ñem </a:t>
            </a:r>
            <a:r>
              <a:rPr lang="en-US"/>
              <a:t>laém </a:t>
            </a:r>
            <a:r>
              <a:rPr lang="en-US"/>
              <a:t>sinh </a:t>
            </a:r>
            <a:r>
              <a:rPr lang="en-US"/>
              <a:t>linh </a:t>
            </a:r>
            <a:br>
              <a:rPr lang="en-US"/>
            </a:br>
            <a:r>
              <a:rPr lang="en-US"/>
              <a:t>quy </a:t>
            </a:r>
            <a:r>
              <a:rPr lang="en-US"/>
              <a:t>phuïc Ngaøi.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209 – TIEÁNG CHUOÂNG LOØNG VUI VEÛ</a:t>
            </a:r>
          </a:p>
        </p:txBody>
      </p:sp>
    </p:spTree>
    <p:extLst>
      <p:ext uri="{BB962C8B-B14F-4D97-AF65-F5344CB8AC3E}">
        <p14:creationId xmlns:p14="http://schemas.microsoft.com/office/powerpoint/2010/main" val="43391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Thì </a:t>
            </a:r>
            <a:r>
              <a:rPr lang="en-US"/>
              <a:t>loøng baïn </a:t>
            </a:r>
            <a:r>
              <a:rPr lang="en-US"/>
              <a:t/>
            </a:r>
            <a:br>
              <a:rPr lang="en-US"/>
            </a:br>
            <a:r>
              <a:rPr lang="en-US"/>
              <a:t>luoân </a:t>
            </a:r>
            <a:r>
              <a:rPr lang="en-US"/>
              <a:t>khoan </a:t>
            </a:r>
            <a:r>
              <a:rPr lang="en-US" smtClean="0"/>
              <a:t>khoaùi </a:t>
            </a:r>
            <a:r>
              <a:rPr lang="en-US"/>
              <a:t/>
            </a:r>
            <a:br>
              <a:rPr lang="en-US"/>
            </a:br>
            <a:r>
              <a:rPr lang="en-US"/>
              <a:t>nghe Chuùa </a:t>
            </a:r>
            <a:r>
              <a:rPr lang="en-US"/>
              <a:t>rung </a:t>
            </a:r>
            <a:r>
              <a:rPr lang="en-US"/>
              <a:t/>
            </a:r>
            <a:br>
              <a:rPr lang="en-US"/>
            </a:br>
            <a:r>
              <a:rPr lang="en-US"/>
              <a:t>chuoâng </a:t>
            </a:r>
            <a:r>
              <a:rPr lang="en-US"/>
              <a:t>hoaøi</a:t>
            </a:r>
            <a:r>
              <a:rPr lang="en-US"/>
              <a:t>.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209 – TIEÁNG CHUOÂNG LOØNG VUI VEÛ</a:t>
            </a:r>
          </a:p>
        </p:txBody>
      </p:sp>
    </p:spTree>
    <p:extLst>
      <p:ext uri="{BB962C8B-B14F-4D97-AF65-F5344CB8AC3E}">
        <p14:creationId xmlns:p14="http://schemas.microsoft.com/office/powerpoint/2010/main" val="302673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Tieáng chuoâng reàn loøng </a:t>
            </a:r>
            <a:r>
              <a:rPr lang="en-US"/>
              <a:t>baïn </a:t>
            </a:r>
            <a:r>
              <a:rPr lang="en-US"/>
              <a:t>vui veû, </a:t>
            </a:r>
            <a:br>
              <a:rPr lang="en-US"/>
            </a:br>
            <a:r>
              <a:rPr lang="en-US"/>
              <a:t>hoài chuoâng rung </a:t>
            </a:r>
            <a:r>
              <a:rPr lang="en-US"/>
              <a:t/>
            </a:r>
            <a:br>
              <a:rPr lang="en-US"/>
            </a:br>
            <a:r>
              <a:rPr lang="en-US"/>
              <a:t>taâm </a:t>
            </a:r>
            <a:r>
              <a:rPr lang="en-US"/>
              <a:t>baïn vui veû.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209 – TIEÁNG CHUOÂNG LOØNG VUI VEÛ</a:t>
            </a:r>
          </a:p>
        </p:txBody>
      </p:sp>
    </p:spTree>
    <p:extLst>
      <p:ext uri="{BB962C8B-B14F-4D97-AF65-F5344CB8AC3E}">
        <p14:creationId xmlns:p14="http://schemas.microsoft.com/office/powerpoint/2010/main" val="162021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Baát caâu nôi nao </a:t>
            </a:r>
            <a:r>
              <a:rPr lang="en-US"/>
              <a:t/>
            </a:r>
            <a:br>
              <a:rPr lang="en-US"/>
            </a:br>
            <a:r>
              <a:rPr lang="en-US"/>
              <a:t>ñeâm </a:t>
            </a:r>
            <a:r>
              <a:rPr lang="en-US"/>
              <a:t>hay ngaøy, </a:t>
            </a:r>
            <a:r>
              <a:rPr lang="en-US"/>
              <a:t/>
            </a:r>
            <a:br>
              <a:rPr lang="en-US"/>
            </a:br>
            <a:r>
              <a:rPr lang="en-US"/>
              <a:t>quyeát </a:t>
            </a:r>
            <a:r>
              <a:rPr lang="en-US"/>
              <a:t>cöù ñöa </a:t>
            </a:r>
            <a:br>
              <a:rPr lang="en-US"/>
            </a:br>
            <a:r>
              <a:rPr lang="en-US"/>
              <a:t>Jeâsus </a:t>
            </a:r>
            <a:r>
              <a:rPr lang="en-US"/>
              <a:t>theo raøy.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209 – TIEÁNG CHUOÂNG LOØNG VUI VEÛ</a:t>
            </a:r>
          </a:p>
        </p:txBody>
      </p:sp>
    </p:spTree>
    <p:extLst>
      <p:ext uri="{BB962C8B-B14F-4D97-AF65-F5344CB8AC3E}">
        <p14:creationId xmlns:p14="http://schemas.microsoft.com/office/powerpoint/2010/main" val="380181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Thì loøng baïn </a:t>
            </a:r>
            <a:br>
              <a:rPr lang="en-US"/>
            </a:br>
            <a:r>
              <a:rPr lang="en-US"/>
              <a:t>luoân </a:t>
            </a:r>
            <a:r>
              <a:rPr lang="en-US"/>
              <a:t>khoan </a:t>
            </a:r>
            <a:r>
              <a:rPr lang="en-US" smtClean="0"/>
              <a:t>khoaùi </a:t>
            </a:r>
            <a:r>
              <a:rPr lang="en-US"/>
              <a:t/>
            </a:r>
            <a:br>
              <a:rPr lang="en-US"/>
            </a:br>
            <a:r>
              <a:rPr lang="en-US"/>
              <a:t>nghe </a:t>
            </a:r>
            <a:r>
              <a:rPr lang="en-US"/>
              <a:t>Chuùa rung </a:t>
            </a:r>
            <a:r>
              <a:rPr lang="en-US"/>
              <a:t/>
            </a:r>
            <a:br>
              <a:rPr lang="en-US"/>
            </a:br>
            <a:r>
              <a:rPr lang="en-US"/>
              <a:t>chuoâng </a:t>
            </a:r>
            <a:r>
              <a:rPr lang="en-US"/>
              <a:t>hoaøi.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209 – TIEÁNG CHUOÂNG LOØNG VUI VEÛ</a:t>
            </a:r>
          </a:p>
        </p:txBody>
      </p:sp>
    </p:spTree>
    <p:extLst>
      <p:ext uri="{BB962C8B-B14F-4D97-AF65-F5344CB8AC3E}">
        <p14:creationId xmlns:p14="http://schemas.microsoft.com/office/powerpoint/2010/main" val="103665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Vaø söï an ninh </a:t>
            </a:r>
            <a:br>
              <a:rPr lang="en-US"/>
            </a:br>
            <a:r>
              <a:rPr lang="en-US"/>
              <a:t>baát di do </a:t>
            </a:r>
            <a:br>
              <a:rPr lang="en-US"/>
            </a:br>
            <a:r>
              <a:rPr lang="en-US"/>
              <a:t>Jeâsus </a:t>
            </a:r>
            <a:r>
              <a:rPr lang="en-US"/>
              <a:t>vui </a:t>
            </a:r>
            <a:r>
              <a:rPr lang="en-US"/>
              <a:t>ban.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209 – TIEÁNG CHUOÂNG LOØNG VUI VEÛ</a:t>
            </a:r>
          </a:p>
        </p:txBody>
      </p:sp>
    </p:spTree>
    <p:extLst>
      <p:ext uri="{BB962C8B-B14F-4D97-AF65-F5344CB8AC3E}">
        <p14:creationId xmlns:p14="http://schemas.microsoft.com/office/powerpoint/2010/main" val="51266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Duy böôùc </a:t>
            </a:r>
            <a:r>
              <a:rPr lang="en-US"/>
              <a:t>ngay </a:t>
            </a:r>
            <a:br>
              <a:rPr lang="en-US"/>
            </a:br>
            <a:r>
              <a:rPr lang="en-US"/>
              <a:t>treân con </a:t>
            </a:r>
            <a:r>
              <a:rPr lang="en-US"/>
              <a:t>ñöôøng heïp, </a:t>
            </a:r>
            <a:r>
              <a:rPr lang="en-US"/>
              <a:t>mong </a:t>
            </a:r>
            <a:r>
              <a:rPr lang="en-US"/>
              <a:t>soáng cho </a:t>
            </a:r>
            <a:r>
              <a:rPr lang="en-US"/>
              <a:t/>
            </a:r>
            <a:br>
              <a:rPr lang="en-US"/>
            </a:br>
            <a:r>
              <a:rPr lang="en-US"/>
              <a:t>Jeâsus </a:t>
            </a:r>
            <a:r>
              <a:rPr lang="en-US"/>
              <a:t>vui </a:t>
            </a:r>
            <a:r>
              <a:rPr lang="en-US"/>
              <a:t>ñeïp.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209 – TIEÁNG CHUOÂNG LOØNG VUI VEÛ</a:t>
            </a:r>
          </a:p>
        </p:txBody>
      </p:sp>
    </p:spTree>
    <p:extLst>
      <p:ext uri="{BB962C8B-B14F-4D97-AF65-F5344CB8AC3E}">
        <p14:creationId xmlns:p14="http://schemas.microsoft.com/office/powerpoint/2010/main" val="24645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Thì loøng baïn </a:t>
            </a:r>
            <a:r>
              <a:rPr lang="en-US"/>
              <a:t/>
            </a:r>
            <a:br>
              <a:rPr lang="en-US"/>
            </a:br>
            <a:r>
              <a:rPr lang="en-US"/>
              <a:t>luoân </a:t>
            </a:r>
            <a:r>
              <a:rPr lang="en-US"/>
              <a:t>khoan </a:t>
            </a:r>
            <a:r>
              <a:rPr lang="en-US" smtClean="0"/>
              <a:t>khoaùi </a:t>
            </a:r>
            <a:r>
              <a:rPr lang="en-US"/>
              <a:t/>
            </a:r>
            <a:br>
              <a:rPr lang="en-US"/>
            </a:br>
            <a:r>
              <a:rPr lang="en-US"/>
              <a:t>nghe Chuùa </a:t>
            </a:r>
            <a:r>
              <a:rPr lang="en-US"/>
              <a:t>rung </a:t>
            </a:r>
            <a:r>
              <a:rPr lang="en-US"/>
              <a:t/>
            </a:r>
            <a:br>
              <a:rPr lang="en-US"/>
            </a:br>
            <a:r>
              <a:rPr lang="en-US"/>
              <a:t>chuoâng </a:t>
            </a:r>
            <a:r>
              <a:rPr lang="en-US"/>
              <a:t>hoaøi</a:t>
            </a:r>
            <a:r>
              <a:rPr lang="en-US"/>
              <a:t>.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209 – TIEÁNG CHUOÂNG LOØNG VUI VEÛ</a:t>
            </a:r>
          </a:p>
        </p:txBody>
      </p:sp>
    </p:spTree>
    <p:extLst>
      <p:ext uri="{BB962C8B-B14F-4D97-AF65-F5344CB8AC3E}">
        <p14:creationId xmlns:p14="http://schemas.microsoft.com/office/powerpoint/2010/main" val="347823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Tieáng chuoâng reàn loøng </a:t>
            </a:r>
            <a:r>
              <a:rPr lang="en-US"/>
              <a:t>baïn </a:t>
            </a:r>
            <a:r>
              <a:rPr lang="en-US"/>
              <a:t>vui veû, </a:t>
            </a:r>
            <a:br>
              <a:rPr lang="en-US"/>
            </a:br>
            <a:r>
              <a:rPr lang="en-US"/>
              <a:t>hoài chuoâng rung </a:t>
            </a:r>
            <a:r>
              <a:rPr lang="en-US"/>
              <a:t/>
            </a:r>
            <a:br>
              <a:rPr lang="en-US"/>
            </a:br>
            <a:r>
              <a:rPr lang="en-US"/>
              <a:t>taâm </a:t>
            </a:r>
            <a:r>
              <a:rPr lang="en-US"/>
              <a:t>baïn vui veû.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209 – TIEÁNG CHUOÂNG LOØNG VUI VEÛ</a:t>
            </a:r>
          </a:p>
        </p:txBody>
      </p:sp>
    </p:spTree>
    <p:extLst>
      <p:ext uri="{BB962C8B-B14F-4D97-AF65-F5344CB8AC3E}">
        <p14:creationId xmlns:p14="http://schemas.microsoft.com/office/powerpoint/2010/main" val="378524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Baát caâu nôi nao </a:t>
            </a:r>
            <a:r>
              <a:rPr lang="en-US"/>
              <a:t/>
            </a:r>
            <a:br>
              <a:rPr lang="en-US"/>
            </a:br>
            <a:r>
              <a:rPr lang="en-US"/>
              <a:t>ñeâm </a:t>
            </a:r>
            <a:r>
              <a:rPr lang="en-US"/>
              <a:t>hay ngaøy, </a:t>
            </a:r>
            <a:r>
              <a:rPr lang="en-US"/>
              <a:t/>
            </a:r>
            <a:br>
              <a:rPr lang="en-US"/>
            </a:br>
            <a:r>
              <a:rPr lang="en-US"/>
              <a:t>quyeát </a:t>
            </a:r>
            <a:r>
              <a:rPr lang="en-US"/>
              <a:t>cöù ñöa </a:t>
            </a:r>
            <a:br>
              <a:rPr lang="en-US"/>
            </a:br>
            <a:r>
              <a:rPr lang="en-US"/>
              <a:t>Jeâsus </a:t>
            </a:r>
            <a:r>
              <a:rPr lang="en-US"/>
              <a:t>theo raøy.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209 – TIEÁNG CHUOÂNG LOØNG VUI VEÛ</a:t>
            </a:r>
          </a:p>
        </p:txBody>
      </p:sp>
    </p:spTree>
    <p:extLst>
      <p:ext uri="{BB962C8B-B14F-4D97-AF65-F5344CB8AC3E}">
        <p14:creationId xmlns:p14="http://schemas.microsoft.com/office/powerpoint/2010/main" val="143005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Thì loøng baïn </a:t>
            </a:r>
            <a:br>
              <a:rPr lang="en-US"/>
            </a:br>
            <a:r>
              <a:rPr lang="en-US"/>
              <a:t>luoân </a:t>
            </a:r>
            <a:r>
              <a:rPr lang="en-US"/>
              <a:t>khoan </a:t>
            </a:r>
            <a:r>
              <a:rPr lang="en-US" smtClean="0"/>
              <a:t>khoaùi </a:t>
            </a:r>
            <a:r>
              <a:rPr lang="en-US"/>
              <a:t/>
            </a:r>
            <a:br>
              <a:rPr lang="en-US"/>
            </a:br>
            <a:r>
              <a:rPr lang="en-US"/>
              <a:t>nghe </a:t>
            </a:r>
            <a:r>
              <a:rPr lang="en-US"/>
              <a:t>Chuùa rung </a:t>
            </a:r>
            <a:r>
              <a:rPr lang="en-US"/>
              <a:t/>
            </a:r>
            <a:br>
              <a:rPr lang="en-US"/>
            </a:br>
            <a:r>
              <a:rPr lang="en-US"/>
              <a:t>chuoâng </a:t>
            </a:r>
            <a:r>
              <a:rPr lang="en-US"/>
              <a:t>hoaøi.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209 – TIEÁNG CHUOÂNG LOØNG VUI VEÛ</a:t>
            </a:r>
          </a:p>
        </p:txBody>
      </p:sp>
    </p:spTree>
    <p:extLst>
      <p:ext uri="{BB962C8B-B14F-4D97-AF65-F5344CB8AC3E}">
        <p14:creationId xmlns:p14="http://schemas.microsoft.com/office/powerpoint/2010/main" val="13290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024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AÙi taâm Ngaøi sung </a:t>
            </a:r>
            <a:r>
              <a:rPr lang="en-US"/>
              <a:t/>
            </a:r>
            <a:br>
              <a:rPr lang="en-US"/>
            </a:br>
            <a:r>
              <a:rPr lang="en-US"/>
              <a:t>maõn </a:t>
            </a:r>
            <a:r>
              <a:rPr lang="en-US"/>
              <a:t>maø baïn </a:t>
            </a:r>
            <a:r>
              <a:rPr lang="en-US"/>
              <a:t>ñöôïc </a:t>
            </a:r>
            <a:br>
              <a:rPr lang="en-US"/>
            </a:br>
            <a:r>
              <a:rPr lang="en-US"/>
              <a:t>nhaän </a:t>
            </a:r>
            <a:r>
              <a:rPr lang="en-US"/>
              <a:t>tri nay.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209 – TIEÁNG CHUOÂNG LOØNG VUI VEÛ</a:t>
            </a:r>
          </a:p>
        </p:txBody>
      </p:sp>
    </p:spTree>
    <p:extLst>
      <p:ext uri="{BB962C8B-B14F-4D97-AF65-F5344CB8AC3E}">
        <p14:creationId xmlns:p14="http://schemas.microsoft.com/office/powerpoint/2010/main" val="59963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372</Words>
  <Application>Microsoft Office PowerPoint</Application>
  <PresentationFormat>On-screen Show (4:3)</PresentationFormat>
  <Paragraphs>58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VNI-Aptima</vt:lpstr>
      <vt:lpstr>VNI-Garam</vt:lpstr>
      <vt:lpstr>4_Office Theme</vt:lpstr>
      <vt:lpstr>5_Office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20</cp:revision>
  <dcterms:created xsi:type="dcterms:W3CDTF">2011-10-08T11:15:35Z</dcterms:created>
  <dcterms:modified xsi:type="dcterms:W3CDTF">2014-01-01T01:58:55Z</dcterms:modified>
</cp:coreProperties>
</file>