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5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76" r:id="rId12"/>
    <p:sldId id="277" r:id="rId13"/>
    <p:sldId id="268" r:id="rId14"/>
    <p:sldId id="269" r:id="rId15"/>
    <p:sldId id="278" r:id="rId16"/>
    <p:sldId id="279" r:id="rId17"/>
    <p:sldId id="280" r:id="rId18"/>
    <p:sldId id="273" r:id="rId19"/>
    <p:sldId id="274" r:id="rId20"/>
    <p:sldId id="281" r:id="rId21"/>
    <p:sldId id="282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80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47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28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49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28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24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1646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</a:t>
            </a:r>
            <a:r>
              <a:rPr lang="en-US"/>
              <a:t>210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46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NGAØY VUI VEÛ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6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Jeâsus </a:t>
            </a:r>
            <a:r>
              <a:rPr lang="en-US"/>
              <a:t>khuyeân toâi </a:t>
            </a:r>
            <a:r>
              <a:rPr lang="en-US"/>
              <a:t/>
            </a:r>
            <a:br>
              <a:rPr lang="en-US"/>
            </a:br>
            <a:r>
              <a:rPr lang="en-US"/>
              <a:t>tænh </a:t>
            </a:r>
            <a:r>
              <a:rPr lang="en-US"/>
              <a:t>thöùc, khaån naøi, </a:t>
            </a:r>
            <a:r>
              <a:rPr lang="en-US"/>
              <a:t/>
            </a:r>
            <a:br>
              <a:rPr lang="en-US"/>
            </a:br>
            <a:r>
              <a:rPr lang="en-US"/>
              <a:t>cho </a:t>
            </a:r>
            <a:r>
              <a:rPr lang="en-US"/>
              <a:t>toâi an </a:t>
            </a:r>
            <a:r>
              <a:rPr lang="en-US"/>
              <a:t>ninh </a:t>
            </a:r>
            <a:r>
              <a:rPr lang="en-US" smtClean="0"/>
              <a:t>vui </a:t>
            </a:r>
            <a:br>
              <a:rPr lang="en-US" smtClean="0"/>
            </a:br>
            <a:r>
              <a:rPr lang="en-US" smtClean="0"/>
              <a:t>soáng </a:t>
            </a:r>
            <a:r>
              <a:rPr lang="en-US"/>
              <a:t>moãi </a:t>
            </a:r>
            <a:r>
              <a:rPr lang="en-US"/>
              <a:t>ngaøy.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210 – NGAØY VUI VEÛ</a:t>
            </a:r>
          </a:p>
        </p:txBody>
      </p:sp>
    </p:spTree>
    <p:extLst>
      <p:ext uri="{BB962C8B-B14F-4D97-AF65-F5344CB8AC3E}">
        <p14:creationId xmlns:p14="http://schemas.microsoft.com/office/powerpoint/2010/main" val="211475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Ngaøy vui veû, </a:t>
            </a:r>
            <a:br>
              <a:rPr lang="en-US"/>
            </a:br>
            <a:r>
              <a:rPr lang="en-US"/>
              <a:t>ngaøy sung söôùng, </a:t>
            </a:r>
            <a:br>
              <a:rPr lang="en-US"/>
            </a:br>
            <a:r>
              <a:rPr lang="en-US"/>
              <a:t>khi Chuùa röûa toâi </a:t>
            </a:r>
            <a:r>
              <a:rPr lang="en-US"/>
              <a:t/>
            </a:r>
            <a:br>
              <a:rPr lang="en-US"/>
            </a:br>
            <a:r>
              <a:rPr lang="en-US"/>
              <a:t>saïch </a:t>
            </a:r>
            <a:r>
              <a:rPr lang="en-US"/>
              <a:t>seõ moïi ñöôøng!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210 – NGAØY VUI VEÛ</a:t>
            </a:r>
          </a:p>
        </p:txBody>
      </p:sp>
    </p:spTree>
    <p:extLst>
      <p:ext uri="{BB962C8B-B14F-4D97-AF65-F5344CB8AC3E}">
        <p14:creationId xmlns:p14="http://schemas.microsoft.com/office/powerpoint/2010/main" val="77843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8099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Loøng nay trong </a:t>
            </a:r>
            <a:r>
              <a:rPr lang="en-US"/>
              <a:t/>
            </a:r>
            <a:br>
              <a:rPr lang="en-US"/>
            </a:br>
            <a:r>
              <a:rPr lang="en-US"/>
              <a:t>traéng </a:t>
            </a:r>
            <a:r>
              <a:rPr lang="en-US"/>
              <a:t>nhôø ôn </a:t>
            </a:r>
            <a:r>
              <a:rPr lang="en-US"/>
              <a:t>Jeâsus</a:t>
            </a:r>
            <a:r>
              <a:rPr lang="en-US"/>
              <a:t>, </a:t>
            </a:r>
            <a:r>
              <a:rPr lang="en-US"/>
              <a:t/>
            </a:r>
            <a:br>
              <a:rPr lang="en-US"/>
            </a:br>
            <a:r>
              <a:rPr lang="en-US"/>
              <a:t>toâi </a:t>
            </a:r>
            <a:r>
              <a:rPr lang="en-US"/>
              <a:t>cuûa Chuùa luoân, </a:t>
            </a:r>
            <a:r>
              <a:rPr lang="en-US"/>
              <a:t/>
            </a:r>
            <a:br>
              <a:rPr lang="en-US"/>
            </a:br>
            <a:r>
              <a:rPr lang="en-US"/>
              <a:t>Ngaøi </a:t>
            </a:r>
            <a:r>
              <a:rPr lang="en-US"/>
              <a:t>cuûa toâi hoaøi!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210 – NGAØY VUI VEÛ</a:t>
            </a:r>
          </a:p>
        </p:txBody>
      </p:sp>
    </p:spTree>
    <p:extLst>
      <p:ext uri="{BB962C8B-B14F-4D97-AF65-F5344CB8AC3E}">
        <p14:creationId xmlns:p14="http://schemas.microsoft.com/office/powerpoint/2010/main" val="354639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keâu toâi ñeán, </a:t>
            </a:r>
            <a:r>
              <a:rPr lang="en-US"/>
              <a:t/>
            </a:r>
            <a:br>
              <a:rPr lang="en-US"/>
            </a:br>
            <a:r>
              <a:rPr lang="en-US"/>
              <a:t>möøng </a:t>
            </a:r>
            <a:r>
              <a:rPr lang="en-US"/>
              <a:t>nghe chaêm chuù, khoâng treã </a:t>
            </a:r>
            <a:r>
              <a:rPr lang="en-US"/>
              <a:t>nay </a:t>
            </a:r>
            <a:r>
              <a:rPr lang="en-US"/>
              <a:t>mai, </a:t>
            </a:r>
            <a:r>
              <a:rPr lang="en-US"/>
              <a:t/>
            </a:r>
            <a:br>
              <a:rPr lang="en-US"/>
            </a:br>
            <a:r>
              <a:rPr lang="en-US"/>
              <a:t>loøng </a:t>
            </a:r>
            <a:r>
              <a:rPr lang="en-US"/>
              <a:t>quyeát </a:t>
            </a:r>
            <a:r>
              <a:rPr lang="en-US"/>
              <a:t>theo </a:t>
            </a:r>
            <a:r>
              <a:rPr lang="en-US" smtClean="0"/>
              <a:t>Ngaøi. 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210 – NGAØY VUI VEÛ</a:t>
            </a:r>
          </a:p>
        </p:txBody>
      </p:sp>
    </p:spTree>
    <p:extLst>
      <p:ext uri="{BB962C8B-B14F-4D97-AF65-F5344CB8AC3E}">
        <p14:creationId xmlns:p14="http://schemas.microsoft.com/office/powerpoint/2010/main" val="130153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Ngaøy vui veû, </a:t>
            </a:r>
            <a:br>
              <a:rPr lang="en-US"/>
            </a:br>
            <a:r>
              <a:rPr lang="en-US"/>
              <a:t>ngaøy sung söôùng, </a:t>
            </a:r>
            <a:br>
              <a:rPr lang="en-US"/>
            </a:br>
            <a:r>
              <a:rPr lang="en-US"/>
              <a:t>khi Chuùa röûa toâi </a:t>
            </a:r>
            <a:r>
              <a:rPr lang="en-US"/>
              <a:t/>
            </a:r>
            <a:br>
              <a:rPr lang="en-US"/>
            </a:br>
            <a:r>
              <a:rPr lang="en-US"/>
              <a:t>saïch </a:t>
            </a:r>
            <a:r>
              <a:rPr lang="en-US"/>
              <a:t>seõ moïi ñöôøng!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210 – NGAØY VUI VEÛ</a:t>
            </a:r>
          </a:p>
        </p:txBody>
      </p:sp>
    </p:spTree>
    <p:extLst>
      <p:ext uri="{BB962C8B-B14F-4D97-AF65-F5344CB8AC3E}">
        <p14:creationId xmlns:p14="http://schemas.microsoft.com/office/powerpoint/2010/main" val="247925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Jeâsus </a:t>
            </a:r>
            <a:r>
              <a:rPr lang="en-US"/>
              <a:t>khuyeân toâi </a:t>
            </a:r>
            <a:r>
              <a:rPr lang="en-US"/>
              <a:t/>
            </a:r>
            <a:br>
              <a:rPr lang="en-US"/>
            </a:br>
            <a:r>
              <a:rPr lang="en-US"/>
              <a:t>tænh </a:t>
            </a:r>
            <a:r>
              <a:rPr lang="en-US"/>
              <a:t>thöùc, khaån naøi, </a:t>
            </a:r>
            <a:r>
              <a:rPr lang="en-US"/>
              <a:t/>
            </a:r>
            <a:br>
              <a:rPr lang="en-US"/>
            </a:br>
            <a:r>
              <a:rPr lang="en-US"/>
              <a:t>cho </a:t>
            </a:r>
            <a:r>
              <a:rPr lang="en-US"/>
              <a:t>toâi an </a:t>
            </a:r>
            <a:r>
              <a:rPr lang="en-US"/>
              <a:t>ninh </a:t>
            </a:r>
            <a:r>
              <a:rPr lang="en-US" smtClean="0"/>
              <a:t>vui </a:t>
            </a:r>
            <a:br>
              <a:rPr lang="en-US" smtClean="0"/>
            </a:br>
            <a:r>
              <a:rPr lang="en-US" smtClean="0"/>
              <a:t>soáng </a:t>
            </a:r>
            <a:r>
              <a:rPr lang="en-US"/>
              <a:t>moãi </a:t>
            </a:r>
            <a:r>
              <a:rPr lang="en-US"/>
              <a:t>ngaøy.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210 – NGAØY VUI VEÛ</a:t>
            </a:r>
          </a:p>
        </p:txBody>
      </p:sp>
    </p:spTree>
    <p:extLst>
      <p:ext uri="{BB962C8B-B14F-4D97-AF65-F5344CB8AC3E}">
        <p14:creationId xmlns:p14="http://schemas.microsoft.com/office/powerpoint/2010/main" val="74693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Ngaøy vui veû, </a:t>
            </a:r>
            <a:br>
              <a:rPr lang="en-US"/>
            </a:br>
            <a:r>
              <a:rPr lang="en-US"/>
              <a:t>ngaøy sung söôùng, </a:t>
            </a:r>
            <a:br>
              <a:rPr lang="en-US"/>
            </a:br>
            <a:r>
              <a:rPr lang="en-US"/>
              <a:t>khi Chuùa röûa toâi </a:t>
            </a:r>
            <a:r>
              <a:rPr lang="en-US"/>
              <a:t/>
            </a:r>
            <a:br>
              <a:rPr lang="en-US"/>
            </a:br>
            <a:r>
              <a:rPr lang="en-US"/>
              <a:t>saïch </a:t>
            </a:r>
            <a:r>
              <a:rPr lang="en-US"/>
              <a:t>seõ moïi ñöôøng!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210 – NGAØY VUI VEÛ</a:t>
            </a:r>
          </a:p>
        </p:txBody>
      </p:sp>
    </p:spTree>
    <p:extLst>
      <p:ext uri="{BB962C8B-B14F-4D97-AF65-F5344CB8AC3E}">
        <p14:creationId xmlns:p14="http://schemas.microsoft.com/office/powerpoint/2010/main" val="224289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8099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Loøng xöa xao xuyeán, töø ñaây </a:t>
            </a:r>
            <a:r>
              <a:rPr lang="en-US"/>
              <a:t>yeân </a:t>
            </a:r>
            <a:r>
              <a:rPr lang="en-US"/>
              <a:t>tónh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kieân </a:t>
            </a:r>
            <a:r>
              <a:rPr lang="en-US"/>
              <a:t>quyeát </a:t>
            </a:r>
            <a:r>
              <a:rPr lang="en-US"/>
              <a:t>ñöùng </a:t>
            </a:r>
            <a:r>
              <a:rPr lang="en-US" smtClean="0"/>
              <a:t>treân </a:t>
            </a:r>
            <a:br>
              <a:rPr lang="en-US" smtClean="0"/>
            </a:br>
            <a:r>
              <a:rPr lang="en-US" smtClean="0"/>
              <a:t>neàn ñaù </a:t>
            </a:r>
            <a:r>
              <a:rPr lang="en-US"/>
              <a:t>voâ hình.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210 – NGAØY VUI VEÛ</a:t>
            </a:r>
          </a:p>
        </p:txBody>
      </p:sp>
    </p:spTree>
    <p:extLst>
      <p:ext uri="{BB962C8B-B14F-4D97-AF65-F5344CB8AC3E}">
        <p14:creationId xmlns:p14="http://schemas.microsoft.com/office/powerpoint/2010/main" val="204163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Daàu sao toâi chaúng </a:t>
            </a:r>
            <a:r>
              <a:rPr lang="en-US"/>
              <a:t/>
            </a:r>
            <a:br>
              <a:rPr lang="en-US"/>
            </a:br>
            <a:r>
              <a:rPr lang="en-US"/>
              <a:t>lìa </a:t>
            </a:r>
            <a:r>
              <a:rPr lang="en-US"/>
              <a:t>xa Cha thaùnh, </a:t>
            </a:r>
            <a:r>
              <a:rPr lang="en-US"/>
              <a:t/>
            </a:r>
            <a:br>
              <a:rPr lang="en-US"/>
            </a:br>
            <a:r>
              <a:rPr lang="en-US"/>
              <a:t>luoân soáng thoûa vui</a:t>
            </a:r>
            <a:br>
              <a:rPr lang="en-US"/>
            </a:br>
            <a:r>
              <a:rPr lang="en-US"/>
              <a:t>ñaày </a:t>
            </a:r>
            <a:r>
              <a:rPr lang="en-US"/>
              <a:t>daãy ôn laønh.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210 – NGAØY VUI VEÛ</a:t>
            </a:r>
          </a:p>
        </p:txBody>
      </p:sp>
    </p:spTree>
    <p:extLst>
      <p:ext uri="{BB962C8B-B14F-4D97-AF65-F5344CB8AC3E}">
        <p14:creationId xmlns:p14="http://schemas.microsoft.com/office/powerpoint/2010/main" val="29090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Ngaøy vui veû, </a:t>
            </a:r>
            <a:br>
              <a:rPr lang="en-US"/>
            </a:br>
            <a:r>
              <a:rPr lang="en-US"/>
              <a:t>ngaøy sung söôùng, </a:t>
            </a:r>
            <a:br>
              <a:rPr lang="en-US"/>
            </a:br>
            <a:r>
              <a:rPr lang="en-US"/>
              <a:t>khi Chuùa röûa toâi </a:t>
            </a:r>
            <a:r>
              <a:rPr lang="en-US"/>
              <a:t/>
            </a:r>
            <a:br>
              <a:rPr lang="en-US"/>
            </a:br>
            <a:r>
              <a:rPr lang="en-US"/>
              <a:t>saïch </a:t>
            </a:r>
            <a:r>
              <a:rPr lang="en-US"/>
              <a:t>seõ moïi ñöôøng!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210 – NGAØY VUI VEÛ</a:t>
            </a:r>
          </a:p>
        </p:txBody>
      </p:sp>
    </p:spTree>
    <p:extLst>
      <p:ext uri="{BB962C8B-B14F-4D97-AF65-F5344CB8AC3E}">
        <p14:creationId xmlns:p14="http://schemas.microsoft.com/office/powerpoint/2010/main" val="352729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8100" y="1102816"/>
            <a:ext cx="91820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Ngaøy vui hôn heát, ngaøy toâi tin Chuùa,</a:t>
            </a:r>
            <a:br>
              <a:rPr lang="en-US"/>
            </a:br>
            <a:r>
              <a:rPr lang="en-US"/>
              <a:t>toân </a:t>
            </a:r>
            <a:r>
              <a:rPr lang="en-US"/>
              <a:t>Jeâsus </a:t>
            </a:r>
            <a:r>
              <a:rPr lang="en-US"/>
              <a:t>Christ </a:t>
            </a:r>
            <a:r>
              <a:rPr lang="en-US" smtClean="0"/>
              <a:t>laøm </a:t>
            </a:r>
            <a:r>
              <a:rPr lang="en-US"/>
              <a:t>Cöùu Chuùa mình!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210 – NGAØY VUI VEÛ</a:t>
            </a:r>
          </a:p>
        </p:txBody>
      </p:sp>
    </p:spTree>
    <p:extLst>
      <p:ext uri="{BB962C8B-B14F-4D97-AF65-F5344CB8AC3E}">
        <p14:creationId xmlns:p14="http://schemas.microsoft.com/office/powerpoint/2010/main" val="27633501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Jeâsus </a:t>
            </a:r>
            <a:r>
              <a:rPr lang="en-US"/>
              <a:t>khuyeân toâi </a:t>
            </a:r>
            <a:r>
              <a:rPr lang="en-US"/>
              <a:t/>
            </a:r>
            <a:br>
              <a:rPr lang="en-US"/>
            </a:br>
            <a:r>
              <a:rPr lang="en-US"/>
              <a:t>tænh </a:t>
            </a:r>
            <a:r>
              <a:rPr lang="en-US"/>
              <a:t>thöùc, khaån naøi, </a:t>
            </a:r>
            <a:r>
              <a:rPr lang="en-US"/>
              <a:t/>
            </a:r>
            <a:br>
              <a:rPr lang="en-US"/>
            </a:br>
            <a:r>
              <a:rPr lang="en-US"/>
              <a:t>cho </a:t>
            </a:r>
            <a:r>
              <a:rPr lang="en-US"/>
              <a:t>toâi an </a:t>
            </a:r>
            <a:r>
              <a:rPr lang="en-US"/>
              <a:t>ninh </a:t>
            </a:r>
            <a:r>
              <a:rPr lang="en-US" smtClean="0"/>
              <a:t>vui </a:t>
            </a:r>
            <a:br>
              <a:rPr lang="en-US" smtClean="0"/>
            </a:br>
            <a:r>
              <a:rPr lang="en-US" smtClean="0"/>
              <a:t>soáng </a:t>
            </a:r>
            <a:r>
              <a:rPr lang="en-US"/>
              <a:t>moãi </a:t>
            </a:r>
            <a:r>
              <a:rPr lang="en-US"/>
              <a:t>ngaøy.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210 – NGAØY VUI VEÛ</a:t>
            </a:r>
          </a:p>
        </p:txBody>
      </p:sp>
    </p:spTree>
    <p:extLst>
      <p:ext uri="{BB962C8B-B14F-4D97-AF65-F5344CB8AC3E}">
        <p14:creationId xmlns:p14="http://schemas.microsoft.com/office/powerpoint/2010/main" val="246474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Ngaøy vui veû, </a:t>
            </a:r>
            <a:br>
              <a:rPr lang="en-US"/>
            </a:br>
            <a:r>
              <a:rPr lang="en-US"/>
              <a:t>ngaøy sung söôùng, </a:t>
            </a:r>
            <a:br>
              <a:rPr lang="en-US"/>
            </a:br>
            <a:r>
              <a:rPr lang="en-US"/>
              <a:t>khi Chuùa röûa toâi </a:t>
            </a:r>
            <a:r>
              <a:rPr lang="en-US"/>
              <a:t/>
            </a:r>
            <a:br>
              <a:rPr lang="en-US"/>
            </a:br>
            <a:r>
              <a:rPr lang="en-US"/>
              <a:t>saïch </a:t>
            </a:r>
            <a:r>
              <a:rPr lang="en-US"/>
              <a:t>seõ moïi ñöôøng!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210 – NGAØY VUI VEÛ</a:t>
            </a:r>
          </a:p>
        </p:txBody>
      </p:sp>
    </p:spTree>
    <p:extLst>
      <p:ext uri="{BB962C8B-B14F-4D97-AF65-F5344CB8AC3E}">
        <p14:creationId xmlns:p14="http://schemas.microsoft.com/office/powerpoint/2010/main" val="281932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Töø ñaây toâi maõi </a:t>
            </a:r>
            <a:r>
              <a:rPr lang="en-US"/>
              <a:t/>
            </a:r>
            <a:br>
              <a:rPr lang="en-US"/>
            </a:br>
            <a:r>
              <a:rPr lang="en-US"/>
              <a:t>möøng vui </a:t>
            </a:r>
            <a:r>
              <a:rPr lang="en-US"/>
              <a:t>ca </a:t>
            </a:r>
            <a:r>
              <a:rPr lang="en-US"/>
              <a:t>muùa, </a:t>
            </a:r>
            <a:r>
              <a:rPr lang="en-US"/>
              <a:t/>
            </a:r>
            <a:br>
              <a:rPr lang="en-US"/>
            </a:br>
            <a:r>
              <a:rPr lang="en-US"/>
              <a:t>ñi khaép moãi nôi </a:t>
            </a:r>
            <a:r>
              <a:rPr lang="en-US"/>
              <a:t/>
            </a:r>
            <a:br>
              <a:rPr lang="en-US"/>
            </a:br>
            <a:r>
              <a:rPr lang="en-US"/>
              <a:t>truyeàn </a:t>
            </a:r>
            <a:r>
              <a:rPr lang="en-US"/>
              <a:t>baù Tin Laønh.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210 – NGAØY VUI VEÛ</a:t>
            </a:r>
          </a:p>
        </p:txBody>
      </p:sp>
    </p:spTree>
    <p:extLst>
      <p:ext uri="{BB962C8B-B14F-4D97-AF65-F5344CB8AC3E}">
        <p14:creationId xmlns:p14="http://schemas.microsoft.com/office/powerpoint/2010/main" val="292872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Ngaøy vui veû, </a:t>
            </a:r>
            <a:br>
              <a:rPr lang="en-US"/>
            </a:br>
            <a:r>
              <a:rPr lang="en-US"/>
              <a:t>ngaøy sung söôùng, </a:t>
            </a:r>
            <a:br>
              <a:rPr lang="en-US"/>
            </a:br>
            <a:r>
              <a:rPr lang="en-US"/>
              <a:t>khi Chuùa röûa toâi </a:t>
            </a:r>
            <a:r>
              <a:rPr lang="en-US"/>
              <a:t/>
            </a:r>
            <a:br>
              <a:rPr lang="en-US"/>
            </a:br>
            <a:r>
              <a:rPr lang="en-US"/>
              <a:t>saïch </a:t>
            </a:r>
            <a:r>
              <a:rPr lang="en-US"/>
              <a:t>seõ moïi ñöôøng!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210 – NGAØY VUI VEÛ</a:t>
            </a:r>
          </a:p>
        </p:txBody>
      </p:sp>
    </p:spTree>
    <p:extLst>
      <p:ext uri="{BB962C8B-B14F-4D97-AF65-F5344CB8AC3E}">
        <p14:creationId xmlns:p14="http://schemas.microsoft.com/office/powerpoint/2010/main" val="62871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Jeâsus </a:t>
            </a:r>
            <a:r>
              <a:rPr lang="en-US"/>
              <a:t>khuyeân toâi </a:t>
            </a:r>
            <a:r>
              <a:rPr lang="en-US"/>
              <a:t/>
            </a:r>
            <a:br>
              <a:rPr lang="en-US"/>
            </a:br>
            <a:r>
              <a:rPr lang="en-US"/>
              <a:t>tænh </a:t>
            </a:r>
            <a:r>
              <a:rPr lang="en-US"/>
              <a:t>thöùc, khaån naøi, </a:t>
            </a:r>
            <a:r>
              <a:rPr lang="en-US"/>
              <a:t/>
            </a:r>
            <a:br>
              <a:rPr lang="en-US"/>
            </a:br>
            <a:r>
              <a:rPr lang="en-US"/>
              <a:t>cho </a:t>
            </a:r>
            <a:r>
              <a:rPr lang="en-US"/>
              <a:t>toâi an </a:t>
            </a:r>
            <a:r>
              <a:rPr lang="en-US"/>
              <a:t>ninh </a:t>
            </a:r>
            <a:r>
              <a:rPr lang="en-US" smtClean="0"/>
              <a:t>vui </a:t>
            </a:r>
            <a:br>
              <a:rPr lang="en-US" smtClean="0"/>
            </a:br>
            <a:r>
              <a:rPr lang="en-US" smtClean="0"/>
              <a:t>soáng </a:t>
            </a:r>
            <a:r>
              <a:rPr lang="en-US"/>
              <a:t>moãi </a:t>
            </a:r>
            <a:r>
              <a:rPr lang="en-US"/>
              <a:t>ngaøy.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210 – NGAØY VUI VEÛ</a:t>
            </a:r>
          </a:p>
        </p:txBody>
      </p:sp>
    </p:spTree>
    <p:extLst>
      <p:ext uri="{BB962C8B-B14F-4D97-AF65-F5344CB8AC3E}">
        <p14:creationId xmlns:p14="http://schemas.microsoft.com/office/powerpoint/2010/main" val="30464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Ngaøy vui veû, </a:t>
            </a:r>
            <a:br>
              <a:rPr lang="en-US"/>
            </a:br>
            <a:r>
              <a:rPr lang="en-US"/>
              <a:t>ngaøy sung söôùng, </a:t>
            </a:r>
            <a:br>
              <a:rPr lang="en-US"/>
            </a:br>
            <a:r>
              <a:rPr lang="en-US"/>
              <a:t>khi Chuùa röûa toâi </a:t>
            </a:r>
            <a:r>
              <a:rPr lang="en-US"/>
              <a:t/>
            </a:r>
            <a:br>
              <a:rPr lang="en-US"/>
            </a:br>
            <a:r>
              <a:rPr lang="en-US"/>
              <a:t>saïch </a:t>
            </a:r>
            <a:r>
              <a:rPr lang="en-US"/>
              <a:t>seõ moïi ñöôøng!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210 – NGAØY VUI VEÛ</a:t>
            </a:r>
          </a:p>
        </p:txBody>
      </p:sp>
    </p:spTree>
    <p:extLst>
      <p:ext uri="{BB962C8B-B14F-4D97-AF65-F5344CB8AC3E}">
        <p14:creationId xmlns:p14="http://schemas.microsoft.com/office/powerpoint/2010/main" val="373479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8099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OÀ daây thaân aùi </a:t>
            </a:r>
            <a:br>
              <a:rPr lang="en-US"/>
            </a:br>
            <a:r>
              <a:rPr lang="en-US"/>
              <a:t>buoäc toâi trong Chuùa, </a:t>
            </a:r>
            <a:br>
              <a:rPr lang="en-US"/>
            </a:br>
            <a:r>
              <a:rPr lang="en-US"/>
              <a:t>toâi, </a:t>
            </a:r>
            <a:r>
              <a:rPr lang="en-US"/>
              <a:t>Chuùa saét son </a:t>
            </a:r>
            <a:br>
              <a:rPr lang="en-US"/>
            </a:br>
            <a:r>
              <a:rPr lang="en-US"/>
              <a:t>hieäp nhaát troïn ñôøi.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210 – NGAØY VUI VEÛ</a:t>
            </a:r>
          </a:p>
        </p:txBody>
      </p:sp>
    </p:spTree>
    <p:extLst>
      <p:ext uri="{BB962C8B-B14F-4D97-AF65-F5344CB8AC3E}">
        <p14:creationId xmlns:p14="http://schemas.microsoft.com/office/powerpoint/2010/main" val="378515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Nguyeàn trong nôi thaùnh </a:t>
            </a:r>
            <a:r>
              <a:rPr lang="en-US"/>
              <a:t>ngôïi khen ôn </a:t>
            </a:r>
            <a:r>
              <a:rPr lang="en-US"/>
              <a:t>Chuùa, </a:t>
            </a:r>
            <a:r>
              <a:rPr lang="en-US"/>
              <a:t/>
            </a:r>
            <a:br>
              <a:rPr lang="en-US"/>
            </a:br>
            <a:r>
              <a:rPr lang="en-US"/>
              <a:t>linh </a:t>
            </a:r>
            <a:r>
              <a:rPr lang="en-US"/>
              <a:t>khuùc taáu vang </a:t>
            </a:r>
            <a:r>
              <a:rPr lang="en-US"/>
              <a:t/>
            </a:r>
            <a:br>
              <a:rPr lang="en-US"/>
            </a:br>
            <a:r>
              <a:rPr lang="en-US"/>
              <a:t>ñeàn </a:t>
            </a:r>
            <a:r>
              <a:rPr lang="en-US"/>
              <a:t>Ñöùc Chuùa Trôøi.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210 – NGAØY VUI VEÛ</a:t>
            </a:r>
          </a:p>
        </p:txBody>
      </p:sp>
    </p:spTree>
    <p:extLst>
      <p:ext uri="{BB962C8B-B14F-4D97-AF65-F5344CB8AC3E}">
        <p14:creationId xmlns:p14="http://schemas.microsoft.com/office/powerpoint/2010/main" val="188605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Ngaøy vui veû, </a:t>
            </a:r>
            <a:br>
              <a:rPr lang="en-US"/>
            </a:br>
            <a:r>
              <a:rPr lang="en-US"/>
              <a:t>ngaøy sung söôùng, </a:t>
            </a:r>
            <a:br>
              <a:rPr lang="en-US"/>
            </a:br>
            <a:r>
              <a:rPr lang="en-US"/>
              <a:t>khi Chuùa röûa toâi </a:t>
            </a:r>
            <a:r>
              <a:rPr lang="en-US"/>
              <a:t/>
            </a:r>
            <a:br>
              <a:rPr lang="en-US"/>
            </a:br>
            <a:r>
              <a:rPr lang="en-US"/>
              <a:t>saïch </a:t>
            </a:r>
            <a:r>
              <a:rPr lang="en-US"/>
              <a:t>seõ moïi ñöôøng!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210 – NGAØY VUI VEÛ</a:t>
            </a:r>
          </a:p>
        </p:txBody>
      </p:sp>
    </p:spTree>
    <p:extLst>
      <p:ext uri="{BB962C8B-B14F-4D97-AF65-F5344CB8AC3E}">
        <p14:creationId xmlns:p14="http://schemas.microsoft.com/office/powerpoint/2010/main" val="325862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259</Words>
  <Application>Microsoft Office PowerPoint</Application>
  <PresentationFormat>On-screen Show (4:3)</PresentationFormat>
  <Paragraphs>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VNI-Aptima</vt:lpstr>
      <vt:lpstr>VNI-Garam</vt:lpstr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20</cp:revision>
  <dcterms:created xsi:type="dcterms:W3CDTF">2011-10-09T08:56:52Z</dcterms:created>
  <dcterms:modified xsi:type="dcterms:W3CDTF">2014-01-01T02:06:06Z</dcterms:modified>
</cp:coreProperties>
</file>