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57" r:id="rId3"/>
    <p:sldId id="258" r:id="rId4"/>
    <p:sldId id="259" r:id="rId5"/>
    <p:sldId id="278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82" r:id="rId19"/>
    <p:sldId id="274" r:id="rId20"/>
    <p:sldId id="275" r:id="rId21"/>
    <p:sldId id="276" r:id="rId22"/>
    <p:sldId id="277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4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6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213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GIÖÏT MOÏI CHUOÂNG </a:t>
            </a:r>
            <a:br>
              <a:rPr lang="en-US"/>
            </a:br>
            <a:r>
              <a:rPr lang="en-US"/>
              <a:t>TREÂN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Giöït moïi chuoâng </a:t>
            </a:r>
            <a:br>
              <a:rPr lang="en-US"/>
            </a:br>
            <a:r>
              <a:rPr lang="en-US"/>
              <a:t>trôøi “</a:t>
            </a:r>
            <a:r>
              <a:rPr lang="en-US"/>
              <a:t>ñính </a:t>
            </a:r>
            <a:r>
              <a:rPr lang="en-US" smtClean="0"/>
              <a:t>ñoâng,” </a:t>
            </a:r>
            <a:r>
              <a:rPr lang="en-US"/>
              <a:t/>
            </a:r>
            <a:br>
              <a:rPr lang="en-US"/>
            </a:br>
            <a:r>
              <a:rPr lang="en-US"/>
              <a:t>böõa nay möøng </a:t>
            </a:r>
            <a:br>
              <a:rPr lang="en-US"/>
            </a:br>
            <a:r>
              <a:rPr lang="en-US"/>
              <a:t>vui thay!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0439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con </a:t>
            </a:r>
            <a:r>
              <a:rPr lang="en-US"/>
              <a:t>ñaõng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hoang vôùi </a:t>
            </a:r>
            <a:r>
              <a:rPr lang="en-US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ñaõ hoøa </a:t>
            </a:r>
            <a:r>
              <a:rPr lang="en-US"/>
              <a:t>nhau.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13256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moät linh hoàn </a:t>
            </a:r>
            <a:br>
              <a:rPr lang="en-US"/>
            </a:br>
            <a:r>
              <a:rPr lang="en-US"/>
              <a:t>thoaùt ly khoûi con </a:t>
            </a:r>
            <a:br>
              <a:rPr lang="en-US"/>
            </a:br>
            <a:r>
              <a:rPr lang="en-US"/>
              <a:t>ñöôøng laïc sai.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3997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ôn taùi sanh </a:t>
            </a:r>
            <a:r>
              <a:rPr lang="en-US"/>
              <a:t/>
            </a:r>
            <a:br>
              <a:rPr lang="en-US"/>
            </a:br>
            <a:r>
              <a:rPr lang="en-US"/>
              <a:t>khoûi </a:t>
            </a:r>
            <a:r>
              <a:rPr lang="en-US"/>
              <a:t>hö maát </a:t>
            </a:r>
            <a:r>
              <a:rPr lang="en-US"/>
              <a:t/>
            </a:r>
            <a:br>
              <a:rPr lang="en-US"/>
            </a:br>
            <a:r>
              <a:rPr lang="en-US"/>
              <a:t>ñôøi </a:t>
            </a:r>
            <a:r>
              <a:rPr lang="en-US"/>
              <a:t>sau.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41055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thieân söù </a:t>
            </a:r>
            <a:br>
              <a:rPr lang="en-US"/>
            </a:br>
            <a:r>
              <a:rPr lang="en-US"/>
              <a:t>ca vang ñaøn caàm </a:t>
            </a:r>
            <a:br>
              <a:rPr lang="en-US"/>
            </a:br>
            <a:r>
              <a:rPr lang="en-US"/>
              <a:t>reàn tieáng.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32652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thaät vinh hieån </a:t>
            </a:r>
            <a:br>
              <a:rPr lang="en-US"/>
            </a:br>
            <a:r>
              <a:rPr lang="en-US"/>
              <a:t>thay danh Cha </a:t>
            </a:r>
            <a:br>
              <a:rPr lang="en-US"/>
            </a:br>
            <a:r>
              <a:rPr lang="en-US"/>
              <a:t>nhaân hieàn!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631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3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Ñoaøn huøng binh </a:t>
            </a:r>
            <a:br>
              <a:rPr lang="en-US"/>
            </a:br>
            <a:r>
              <a:rPr lang="en-US"/>
              <a:t>ñöôïc cöùu nhö bieån </a:t>
            </a:r>
            <a:br>
              <a:rPr lang="en-US"/>
            </a:br>
            <a:r>
              <a:rPr lang="en-US"/>
              <a:t>ñang gaàm vang to.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40199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676400"/>
            <a:ext cx="9182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thieân söù </a:t>
            </a:r>
            <a:br>
              <a:rPr lang="en-US"/>
            </a:br>
            <a:r>
              <a:rPr lang="en-US"/>
              <a:t>vui veû ca khuùc </a:t>
            </a:r>
            <a:br>
              <a:rPr lang="en-US"/>
            </a:br>
            <a:r>
              <a:rPr lang="en-US"/>
              <a:t>töï do.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032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661279"/>
            <a:ext cx="9182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Giöït moïi chuoâng </a:t>
            </a:r>
            <a:br>
              <a:rPr lang="en-US"/>
            </a:br>
            <a:r>
              <a:rPr lang="en-US"/>
              <a:t>trôøi “</a:t>
            </a:r>
            <a:r>
              <a:rPr lang="en-US"/>
              <a:t>ñính </a:t>
            </a:r>
            <a:r>
              <a:rPr lang="en-US" smtClean="0"/>
              <a:t>ñoâng,” </a:t>
            </a:r>
            <a:r>
              <a:rPr lang="en-US"/>
              <a:t/>
            </a:r>
            <a:br>
              <a:rPr lang="en-US"/>
            </a:br>
            <a:r>
              <a:rPr lang="en-US"/>
              <a:t>baùo tin tieäc vui ñaây.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5683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Ñoaøn thieân söù </a:t>
            </a:r>
            <a:br>
              <a:rPr lang="en-US"/>
            </a:br>
            <a:r>
              <a:rPr lang="en-US"/>
              <a:t>vui veû taâu </a:t>
            </a:r>
            <a:br>
              <a:rPr lang="en-US"/>
            </a:br>
            <a:r>
              <a:rPr lang="en-US"/>
              <a:t>khaûi hoaøn ca.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3939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102816"/>
            <a:ext cx="9182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Giöït moïi chuoâng </a:t>
            </a:r>
            <a:br>
              <a:rPr lang="en-US"/>
            </a:br>
            <a:r>
              <a:rPr lang="en-US"/>
              <a:t>trôøi “</a:t>
            </a:r>
            <a:r>
              <a:rPr lang="en-US"/>
              <a:t>ñính </a:t>
            </a:r>
            <a:r>
              <a:rPr lang="en-US" smtClean="0"/>
              <a:t>ñoâng,” </a:t>
            </a:r>
            <a:r>
              <a:rPr lang="en-US"/>
              <a:t/>
            </a:r>
            <a:br>
              <a:rPr lang="en-US"/>
            </a:br>
            <a:r>
              <a:rPr lang="en-US"/>
              <a:t>böõa nay möøng </a:t>
            </a:r>
            <a:br>
              <a:rPr lang="en-US"/>
            </a:br>
            <a:r>
              <a:rPr lang="en-US"/>
              <a:t>vui thay!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1178166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truyeàn </a:t>
            </a:r>
            <a:br>
              <a:rPr lang="en-US"/>
            </a:br>
            <a:r>
              <a:rPr lang="en-US"/>
              <a:t>tin laønh khaép nôi theá gian ñeàu ñöôïc hay.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10810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moät linh hoàn </a:t>
            </a:r>
            <a:br>
              <a:rPr lang="en-US"/>
            </a:br>
            <a:r>
              <a:rPr lang="en-US"/>
              <a:t>taùi sanh thoaùt </a:t>
            </a:r>
            <a:br>
              <a:rPr lang="en-US"/>
            </a:br>
            <a:r>
              <a:rPr lang="en-US"/>
              <a:t>quyeàn ma.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6212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thieân söù </a:t>
            </a:r>
            <a:br>
              <a:rPr lang="en-US"/>
            </a:br>
            <a:r>
              <a:rPr lang="en-US"/>
              <a:t>ca vang ñaøn caàm </a:t>
            </a:r>
            <a:br>
              <a:rPr lang="en-US"/>
            </a:br>
            <a:r>
              <a:rPr lang="en-US"/>
              <a:t>reàn tieáng.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9885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thaät vinh hieån </a:t>
            </a:r>
            <a:br>
              <a:rPr lang="en-US"/>
            </a:br>
            <a:r>
              <a:rPr lang="en-US"/>
              <a:t>thay danh Cha </a:t>
            </a:r>
            <a:br>
              <a:rPr lang="en-US"/>
            </a:br>
            <a:r>
              <a:rPr lang="en-US"/>
              <a:t>nhaân hieàn!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1686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3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Ñoaøn huøng binh </a:t>
            </a:r>
            <a:br>
              <a:rPr lang="en-US"/>
            </a:br>
            <a:r>
              <a:rPr lang="en-US"/>
              <a:t>ñöôïc cöùu nhö bieån </a:t>
            </a:r>
            <a:br>
              <a:rPr lang="en-US"/>
            </a:br>
            <a:r>
              <a:rPr lang="en-US"/>
              <a:t>ñang gaàm vang to.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3809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676400"/>
            <a:ext cx="9182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thieân söù </a:t>
            </a:r>
            <a:br>
              <a:rPr lang="en-US"/>
            </a:br>
            <a:r>
              <a:rPr lang="en-US"/>
              <a:t>vui veû ca khuùc </a:t>
            </a:r>
            <a:br>
              <a:rPr lang="en-US"/>
            </a:br>
            <a:r>
              <a:rPr lang="en-US"/>
              <a:t>töï do.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31955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con ñaõng hoang </a:t>
            </a:r>
            <a:br>
              <a:rPr lang="en-US"/>
            </a:br>
            <a:r>
              <a:rPr lang="en-US"/>
              <a:t>ñaõ quay böôùc </a:t>
            </a:r>
            <a:br>
              <a:rPr lang="en-US"/>
            </a:br>
            <a:r>
              <a:rPr lang="en-US"/>
              <a:t>veà Cha.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511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Töø Phuï chaïy </a:t>
            </a:r>
            <a:br>
              <a:rPr lang="en-US"/>
            </a:br>
            <a:r>
              <a:rPr lang="en-US"/>
              <a:t>ñoùn con tröôùc saân </a:t>
            </a:r>
            <a:br>
              <a:rPr lang="en-US"/>
            </a:br>
            <a:r>
              <a:rPr lang="en-US"/>
              <a:t>ngoaøi caàm tay.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324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Möøng hoân </a:t>
            </a:r>
            <a:br>
              <a:rPr lang="en-US"/>
            </a:br>
            <a:r>
              <a:rPr lang="en-US"/>
              <a:t>ñöùa con baáy laâu </a:t>
            </a:r>
            <a:br>
              <a:rPr lang="en-US"/>
            </a:br>
            <a:r>
              <a:rPr lang="en-US"/>
              <a:t>ñaõ laïc xa.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12541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thieân söù </a:t>
            </a:r>
            <a:br>
              <a:rPr lang="en-US"/>
            </a:br>
            <a:r>
              <a:rPr lang="en-US"/>
              <a:t>ca vang ñaøn caàm </a:t>
            </a:r>
            <a:br>
              <a:rPr lang="en-US"/>
            </a:br>
            <a:r>
              <a:rPr lang="en-US"/>
              <a:t>reàn tieáng.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6297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thaät vinh hieån </a:t>
            </a:r>
            <a:br>
              <a:rPr lang="en-US"/>
            </a:br>
            <a:r>
              <a:rPr lang="en-US"/>
              <a:t>thay danh Cha </a:t>
            </a:r>
            <a:br>
              <a:rPr lang="en-US"/>
            </a:br>
            <a:r>
              <a:rPr lang="en-US"/>
              <a:t>nhaân hieàn!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798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3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Ñoaøn huøng binh </a:t>
            </a:r>
            <a:br>
              <a:rPr lang="en-US"/>
            </a:br>
            <a:r>
              <a:rPr lang="en-US"/>
              <a:t>ñöôïc cöùu nhö bieån </a:t>
            </a:r>
            <a:br>
              <a:rPr lang="en-US"/>
            </a:br>
            <a:r>
              <a:rPr lang="en-US"/>
              <a:t>ñang gaàm vang to.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11018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676400"/>
            <a:ext cx="9182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thieân söù </a:t>
            </a:r>
            <a:br>
              <a:rPr lang="en-US"/>
            </a:br>
            <a:r>
              <a:rPr lang="en-US"/>
              <a:t>vui veû ca khuùc </a:t>
            </a:r>
            <a:br>
              <a:rPr lang="en-US"/>
            </a:br>
            <a:r>
              <a:rPr lang="en-US"/>
              <a:t>töï do.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213 – GIÖÏT MOÏI CHUOÂNG </a:t>
            </a:r>
            <a:r>
              <a:rPr lang="en-US"/>
              <a:t>TREÂN </a:t>
            </a:r>
            <a:r>
              <a:rPr lang="en-US"/>
              <a:t>TRÔØI</a:t>
            </a:r>
          </a:p>
        </p:txBody>
      </p:sp>
    </p:spTree>
    <p:extLst>
      <p:ext uri="{BB962C8B-B14F-4D97-AF65-F5344CB8AC3E}">
        <p14:creationId xmlns:p14="http://schemas.microsoft.com/office/powerpoint/2010/main" val="20523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2011-10-09T09:17:26Z</dcterms:created>
  <dcterms:modified xsi:type="dcterms:W3CDTF">2014-01-01T03:05:05Z</dcterms:modified>
</cp:coreProperties>
</file>