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6" r:id="rId12"/>
    <p:sldId id="267" r:id="rId13"/>
    <p:sldId id="278" r:id="rId14"/>
    <p:sldId id="279" r:id="rId15"/>
    <p:sldId id="270" r:id="rId16"/>
    <p:sldId id="271" r:id="rId17"/>
    <p:sldId id="280" r:id="rId18"/>
    <p:sldId id="281" r:id="rId19"/>
    <p:sldId id="274" r:id="rId20"/>
    <p:sldId id="275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01/01/2014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TÖØ LUÙC CHÍNH </a:t>
            </a:r>
            <a:br>
              <a:rPr lang="en-US"/>
            </a:br>
            <a:r>
              <a:rPr lang="en-US"/>
              <a:t>TOÂI ÑÖÔÏC CÖÙU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214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toâi nay coù </a:t>
            </a:r>
          </a:p>
          <a:p>
            <a:r>
              <a:rPr lang="en-US"/>
              <a:t>chöùng côù minh baïch, </a:t>
            </a:r>
          </a:p>
          <a:p>
            <a:r>
              <a:rPr lang="en-US"/>
              <a:t>töø luùc thoaùt ly </a:t>
            </a:r>
            <a:br>
              <a:rPr lang="en-US"/>
            </a:br>
            <a:r>
              <a:rPr lang="en-US"/>
              <a:t>ñöôøng toái.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ña nghi, kinh </a:t>
            </a:r>
            <a:br>
              <a:rPr lang="en-US"/>
            </a:br>
            <a:r>
              <a:rPr lang="en-US"/>
              <a:t>haõi xöa tieâu saïch, </a:t>
            </a:r>
          </a:p>
          <a:p>
            <a:r>
              <a:rPr lang="en-US"/>
              <a:t>bôûi ôn Jeâsus </a:t>
            </a:r>
            <a:br>
              <a:rPr lang="en-US"/>
            </a:br>
            <a:r>
              <a:rPr lang="en-US"/>
              <a:t>chuoäc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Töø luùc chính toâi </a:t>
            </a:r>
            <a:br>
              <a:rPr lang="en-US"/>
            </a:br>
            <a:r>
              <a:rPr lang="en-US"/>
              <a:t>ñöôïc cöùu, töø khi Jeâsus buoâng tha, loøng öa </a:t>
            </a:r>
            <a:br>
              <a:rPr lang="en-US"/>
            </a:br>
            <a:r>
              <a:rPr lang="en-US"/>
              <a:t>toân cao 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luùc chính toâi </a:t>
            </a:r>
            <a:br>
              <a:rPr lang="en-US"/>
            </a:br>
            <a:r>
              <a:rPr lang="en-US"/>
              <a:t>ñöôïc cöùu, troïn ñôøi </a:t>
            </a:r>
            <a:br>
              <a:rPr lang="en-US"/>
            </a:br>
            <a:r>
              <a:rPr lang="en-US"/>
              <a:t>quyeát seõ giaûng rao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Loøng toâi </a:t>
            </a:r>
            <a:r>
              <a:rPr lang="en-US"/>
              <a:t>khoâng </a:t>
            </a:r>
            <a:r>
              <a:rPr lang="en-US" smtClean="0"/>
              <a:t>taû </a:t>
            </a:r>
            <a:br>
              <a:rPr lang="en-US" smtClean="0"/>
            </a:br>
            <a:r>
              <a:rPr lang="en-US" smtClean="0"/>
              <a:t>xieát </a:t>
            </a:r>
            <a:r>
              <a:rPr lang="en-US"/>
              <a:t>caûnh vui töôi, </a:t>
            </a:r>
          </a:p>
          <a:p>
            <a:r>
              <a:rPr lang="en-US"/>
              <a:t>töø luùc thoaùt ly </a:t>
            </a:r>
            <a:br>
              <a:rPr lang="en-US"/>
            </a:br>
            <a:r>
              <a:rPr lang="en-US"/>
              <a:t>ñöôøng toái.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Ñeàu do coâng nghóa </a:t>
            </a:r>
          </a:p>
          <a:p>
            <a:r>
              <a:rPr lang="en-US"/>
              <a:t>huyeát Chuùa tuoân rôi, </a:t>
            </a:r>
          </a:p>
          <a:p>
            <a:r>
              <a:rPr lang="en-US"/>
              <a:t>bôûi ôn Jeâsus </a:t>
            </a:r>
            <a:br>
              <a:rPr lang="en-US"/>
            </a:br>
            <a:r>
              <a:rPr lang="en-US"/>
              <a:t>chuoäc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Töø luùc chính toâi </a:t>
            </a:r>
            <a:br>
              <a:rPr lang="en-US"/>
            </a:br>
            <a:r>
              <a:rPr lang="en-US"/>
              <a:t>ñöôïc cöùu, töø khi Jeâsus buoâng tha, loøng öa </a:t>
            </a:r>
            <a:br>
              <a:rPr lang="en-US"/>
            </a:br>
            <a:r>
              <a:rPr lang="en-US"/>
              <a:t>toân cao 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luùc chính toâi </a:t>
            </a:r>
            <a:br>
              <a:rPr lang="en-US"/>
            </a:br>
            <a:r>
              <a:rPr lang="en-US"/>
              <a:t>ñöôïc cöùu, troïn ñôøi </a:t>
            </a:r>
            <a:br>
              <a:rPr lang="en-US"/>
            </a:br>
            <a:r>
              <a:rPr lang="en-US"/>
              <a:t>quyeát seõ giaûng rao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Giôø ñaây toâi coù </a:t>
            </a:r>
          </a:p>
          <a:p>
            <a:r>
              <a:rPr lang="en-US"/>
              <a:t>choã saün treân trôøi, </a:t>
            </a:r>
          </a:p>
          <a:p>
            <a:r>
              <a:rPr lang="en-US"/>
              <a:t>töø luùc thoaùt ly </a:t>
            </a:r>
            <a:br>
              <a:rPr lang="en-US"/>
            </a:br>
            <a:r>
              <a:rPr lang="en-US"/>
              <a:t>ñöôøng toái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nôi vinh quang </a:t>
            </a:r>
          </a:p>
          <a:p>
            <a:r>
              <a:rPr lang="en-US"/>
              <a:t>soáng vui muoân ñôøi, </a:t>
            </a:r>
          </a:p>
          <a:p>
            <a:r>
              <a:rPr lang="en-US"/>
              <a:t>bôûi ôn Jeâsus </a:t>
            </a:r>
            <a:br>
              <a:rPr lang="en-US"/>
            </a:br>
            <a:r>
              <a:rPr lang="en-US"/>
              <a:t>chuoäc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Loøng toâi öa thích </a:t>
            </a:r>
          </a:p>
          <a:p>
            <a:r>
              <a:rPr lang="en-US" smtClean="0"/>
              <a:t>troåi </a:t>
            </a:r>
            <a:r>
              <a:rPr lang="en-US"/>
              <a:t>khuùc hoan ca, </a:t>
            </a:r>
          </a:p>
          <a:p>
            <a:r>
              <a:rPr lang="en-US"/>
              <a:t>töø luùc thoaùt ly </a:t>
            </a:r>
            <a:br>
              <a:rPr lang="en-US"/>
            </a:br>
            <a:r>
              <a:rPr lang="en-US"/>
              <a:t>ñöôøng toái.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Töø luùc chính toâi </a:t>
            </a:r>
            <a:br>
              <a:rPr lang="en-US"/>
            </a:br>
            <a:r>
              <a:rPr lang="en-US"/>
              <a:t>ñöôïc cöùu, töø khi Jeâsus buoâng tha, loøng öa </a:t>
            </a:r>
            <a:br>
              <a:rPr lang="en-US"/>
            </a:br>
            <a:r>
              <a:rPr lang="en-US"/>
              <a:t>toân cao 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luùc chính toâi </a:t>
            </a:r>
            <a:br>
              <a:rPr lang="en-US"/>
            </a:br>
            <a:r>
              <a:rPr lang="en-US"/>
              <a:t>ñöôïc cöùu, troïn ñôøi </a:t>
            </a:r>
            <a:br>
              <a:rPr lang="en-US"/>
            </a:br>
            <a:r>
              <a:rPr lang="en-US"/>
              <a:t>quyeát seõ giaûng rao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Ngôïi Vua yeâu toâi </a:t>
            </a:r>
          </a:p>
          <a:p>
            <a:r>
              <a:rPr lang="en-US"/>
              <a:t>huyeát baùu löu ra, </a:t>
            </a:r>
          </a:p>
          <a:p>
            <a:r>
              <a:rPr lang="en-US"/>
              <a:t>bôûi ôn Jeâsus </a:t>
            </a:r>
            <a:br>
              <a:rPr lang="en-US"/>
            </a:br>
            <a:r>
              <a:rPr lang="en-US"/>
              <a:t>chuoäc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Töø luùc chính toâi </a:t>
            </a:r>
            <a:br>
              <a:rPr lang="en-US"/>
            </a:br>
            <a:r>
              <a:rPr lang="en-US"/>
              <a:t>ñöôïc cöùu, töø khi Jeâsus buoâng tha, loøng öa </a:t>
            </a:r>
            <a:br>
              <a:rPr lang="en-US"/>
            </a:br>
            <a:r>
              <a:rPr lang="en-US"/>
              <a:t>toân cao 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luùc chính toâi </a:t>
            </a:r>
            <a:br>
              <a:rPr lang="en-US"/>
            </a:br>
            <a:r>
              <a:rPr lang="en-US"/>
              <a:t>ñöôïc cöùu, troïn ñôøi </a:t>
            </a:r>
            <a:br>
              <a:rPr lang="en-US"/>
            </a:br>
            <a:r>
              <a:rPr lang="en-US"/>
              <a:t>quyeát seõ giaûng rao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Möøng thay toâi </a:t>
            </a:r>
            <a:br>
              <a:rPr lang="en-US"/>
            </a:br>
            <a:r>
              <a:rPr lang="en-US"/>
              <a:t>coù Jeâsus trong taâm, </a:t>
            </a:r>
          </a:p>
          <a:p>
            <a:r>
              <a:rPr lang="en-US"/>
              <a:t>töø luùc thoaùt ly </a:t>
            </a:r>
            <a:br>
              <a:rPr lang="en-US"/>
            </a:br>
            <a:r>
              <a:rPr lang="en-US"/>
              <a:t>ñöôøng toái.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theo yù Chuùa </a:t>
            </a:r>
          </a:p>
          <a:p>
            <a:r>
              <a:rPr lang="en-US"/>
              <a:t>höôûng phöôùc cao </a:t>
            </a:r>
            <a:br>
              <a:rPr lang="en-US"/>
            </a:br>
            <a:r>
              <a:rPr lang="en-US"/>
              <a:t>thaâm, bôûi ôn Jeâsus chuoäc toâi.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Töø luùc chính toâi </a:t>
            </a:r>
            <a:br>
              <a:rPr lang="en-US"/>
            </a:br>
            <a:r>
              <a:rPr lang="en-US"/>
              <a:t>ñöôïc cöùu, töø khi Jeâsus buoâng tha, loøng öa </a:t>
            </a:r>
            <a:br>
              <a:rPr lang="en-US"/>
            </a:br>
            <a:r>
              <a:rPr lang="en-US"/>
              <a:t>toân cao 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luùc chính toâi </a:t>
            </a:r>
            <a:br>
              <a:rPr lang="en-US"/>
            </a:br>
            <a:r>
              <a:rPr lang="en-US"/>
              <a:t>ñöôïc cöùu, troïn ñôøi </a:t>
            </a:r>
            <a:br>
              <a:rPr lang="en-US"/>
            </a:br>
            <a:r>
              <a:rPr lang="en-US"/>
              <a:t>quyeát seõ giaûng rao </a:t>
            </a:r>
            <a:br>
              <a:rPr lang="en-US"/>
            </a:br>
            <a:r>
              <a:rPr lang="en-US"/>
              <a:t>danh Jeâsus.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mtClean="0"/>
              <a:t>TC 214 - TÖØ LUÙC CHÍNH TOÂI ÑÖÔÏC CÖÙU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344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17</cp:revision>
  <dcterms:created xsi:type="dcterms:W3CDTF">2008-07-12T13:38:26Z</dcterms:created>
  <dcterms:modified xsi:type="dcterms:W3CDTF">2014-01-01T03:29:52Z</dcterms:modified>
</cp:coreProperties>
</file>