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7" r:id="rId2"/>
  </p:sldMasterIdLst>
  <p:sldIdLst>
    <p:sldId id="257" r:id="rId3"/>
    <p:sldId id="258" r:id="rId4"/>
    <p:sldId id="259" r:id="rId5"/>
    <p:sldId id="262" r:id="rId6"/>
    <p:sldId id="263" r:id="rId7"/>
    <p:sldId id="260" r:id="rId8"/>
    <p:sldId id="261" r:id="rId9"/>
    <p:sldId id="276" r:id="rId10"/>
    <p:sldId id="277" r:id="rId11"/>
    <p:sldId id="266" r:id="rId12"/>
    <p:sldId id="267" r:id="rId13"/>
    <p:sldId id="278" r:id="rId14"/>
    <p:sldId id="279" r:id="rId15"/>
    <p:sldId id="270" r:id="rId16"/>
    <p:sldId id="271" r:id="rId17"/>
    <p:sldId id="280" r:id="rId18"/>
    <p:sldId id="281" r:id="rId19"/>
    <p:sldId id="274" r:id="rId20"/>
    <p:sldId id="275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71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17/03/2014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5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1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17/03/2014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3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0020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TAÂM TOÂI RAØY </a:t>
            </a:r>
            <a:r>
              <a:rPr lang="en-US" sz="7200" smtClean="0"/>
              <a:t/>
            </a:r>
            <a:br>
              <a:rPr lang="en-US" sz="7200" smtClean="0"/>
            </a:br>
            <a:r>
              <a:rPr lang="en-US" sz="7200" smtClean="0"/>
              <a:t>VAÊNG </a:t>
            </a:r>
            <a:r>
              <a:rPr lang="en-US" sz="7200"/>
              <a:t>VAÚNG </a:t>
            </a:r>
            <a:br>
              <a:rPr lang="en-US" sz="7200"/>
            </a:br>
            <a:r>
              <a:rPr lang="en-US" sz="7200"/>
              <a:t>LINH AÂM </a:t>
            </a:r>
            <a:br>
              <a:rPr lang="en-US" sz="7200"/>
            </a:br>
            <a:r>
              <a:rPr lang="en-US" sz="7200"/>
              <a:t>GIAI ÑIEÄU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217</a:t>
            </a:r>
          </a:p>
        </p:txBody>
      </p:sp>
    </p:spTree>
    <p:extLst>
      <p:ext uri="{BB962C8B-B14F-4D97-AF65-F5344CB8AC3E}">
        <p14:creationId xmlns:p14="http://schemas.microsoft.com/office/powerpoint/2010/main" val="21321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79016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Nay chung cuoäc aân ñieån Chuùa thoûa muoân ñôøi, ñöôïc bình tònh trong caùnh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96188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Haèng troâng maët </a:t>
            </a:r>
            <a:r>
              <a:rPr lang="en-US" smtClean="0"/>
              <a:t>Chaân </a:t>
            </a:r>
            <a:r>
              <a:rPr lang="en-US"/>
              <a:t>Chuùa chuùm </a:t>
            </a:r>
            <a:r>
              <a:rPr lang="en-US" smtClean="0"/>
              <a:t>chím </a:t>
            </a:r>
          </a:p>
          <a:p>
            <a:r>
              <a:rPr lang="en-US" smtClean="0"/>
              <a:t>töôi </a:t>
            </a:r>
            <a:r>
              <a:rPr lang="en-US"/>
              <a:t>cöôøi, laø côù 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möøng </a:t>
            </a:r>
            <a:r>
              <a:rPr lang="en-US"/>
              <a:t>haùt thieân thu.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411083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Jeâsus, Jeâsus, </a:t>
            </a:r>
            <a:br>
              <a:rPr lang="en-US"/>
            </a:br>
            <a:r>
              <a:rPr lang="en-US"/>
              <a:t>Jeâsus, toát ñeïp baáy </a:t>
            </a:r>
          </a:p>
          <a:p>
            <a:r>
              <a:rPr lang="en-US"/>
              <a:t>hoàng danh!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143450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laøm cho toâi </a:t>
            </a:r>
            <a:br>
              <a:rPr lang="en-US"/>
            </a:br>
            <a:r>
              <a:rPr lang="en-US"/>
              <a:t>thoûa </a:t>
            </a:r>
            <a:r>
              <a:rPr lang="en-US" smtClean="0"/>
              <a:t>tình </a:t>
            </a:r>
            <a:r>
              <a:rPr lang="en-US"/>
              <a:t>möøng haùt trong moïi böôùc </a:t>
            </a:r>
            <a:br>
              <a:rPr lang="en-US"/>
            </a:br>
            <a:r>
              <a:rPr lang="en-US"/>
              <a:t>thieân trình.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275392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Ñoâi khi Ngaøi ñöa </a:t>
            </a:r>
            <a:br>
              <a:rPr lang="en-US"/>
            </a:br>
            <a:r>
              <a:rPr lang="en-US"/>
              <a:t>daét qua côn ba ñaøo, </a:t>
            </a:r>
          </a:p>
          <a:p>
            <a:r>
              <a:rPr lang="en-US"/>
              <a:t>doïc ñöôøng gaëp thöû thaùch ngaên trôû.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399338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leân ñeøo, leo </a:t>
            </a:r>
            <a:r>
              <a:rPr lang="en-US" smtClean="0"/>
              <a:t>doác, </a:t>
            </a:r>
            <a:r>
              <a:rPr lang="en-US"/>
              <a:t>xuoáng thaùc, qua haøo, </a:t>
            </a:r>
          </a:p>
          <a:p>
            <a:r>
              <a:rPr lang="en-US"/>
              <a:t>nhìn daáu chaân Ngaøi tröôùc sôø sôø.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40764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Jeâsus, Jeâsus, </a:t>
            </a:r>
            <a:br>
              <a:rPr lang="en-US"/>
            </a:br>
            <a:r>
              <a:rPr lang="en-US"/>
              <a:t>Jeâsus, toát ñeïp baáy </a:t>
            </a:r>
          </a:p>
          <a:p>
            <a:r>
              <a:rPr lang="en-US"/>
              <a:t>hoàng danh!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142016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laøm cho toâi </a:t>
            </a:r>
            <a:br>
              <a:rPr lang="en-US"/>
            </a:br>
            <a:r>
              <a:rPr lang="en-US"/>
              <a:t>thoûa </a:t>
            </a:r>
            <a:r>
              <a:rPr lang="en-US" smtClean="0"/>
              <a:t>tình </a:t>
            </a:r>
            <a:r>
              <a:rPr lang="en-US"/>
              <a:t>möøng haùt trong moïi böôùc </a:t>
            </a:r>
            <a:br>
              <a:rPr lang="en-US"/>
            </a:br>
            <a:r>
              <a:rPr lang="en-US"/>
              <a:t>thieân trình.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293000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79016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Nay mai Jeâsus </a:t>
            </a:r>
            <a:br>
              <a:rPr lang="en-US"/>
            </a:br>
            <a:r>
              <a:rPr lang="en-US"/>
              <a:t>ñeán tieáp röôùc toâi veà, </a:t>
            </a:r>
          </a:p>
          <a:p>
            <a:r>
              <a:rPr lang="en-US"/>
              <a:t>vöôït truøng truøng </a:t>
            </a:r>
            <a:br>
              <a:rPr lang="en-US"/>
            </a:br>
            <a:r>
              <a:rPr lang="en-US"/>
              <a:t>tinh tuù bay tôùi.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42606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Cuøng nhau vaøo taân </a:t>
            </a:r>
            <a:br>
              <a:rPr lang="en-US"/>
            </a:br>
            <a:r>
              <a:rPr lang="en-US"/>
              <a:t>theá giôùi raát ly kyø,</a:t>
            </a:r>
          </a:p>
          <a:p>
            <a:r>
              <a:rPr lang="en-US"/>
              <a:t>cuøng Chuùa cai trò </a:t>
            </a:r>
            <a:br>
              <a:rPr lang="en-US"/>
            </a:br>
            <a:r>
              <a:rPr lang="en-US"/>
              <a:t>ñeán muoân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184746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Taâm toâi raøy vaêng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vaúng </a:t>
            </a:r>
            <a:r>
              <a:rPr lang="en-US"/>
              <a:t>linh aâm giai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ñieäu</a:t>
            </a:r>
            <a:r>
              <a:rPr lang="en-US"/>
              <a:t>, Jeâsus luoân </a:t>
            </a:r>
            <a:br>
              <a:rPr lang="en-US"/>
            </a:br>
            <a:r>
              <a:rPr lang="en-US"/>
              <a:t>se seõ ca ngaâm.</a:t>
            </a:r>
          </a:p>
        </p:txBody>
      </p:sp>
    </p:spTree>
    <p:extLst>
      <p:ext uri="{BB962C8B-B14F-4D97-AF65-F5344CB8AC3E}">
        <p14:creationId xmlns:p14="http://schemas.microsoft.com/office/powerpoint/2010/main" val="28130090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Jeâsus, Jeâsus, </a:t>
            </a:r>
            <a:br>
              <a:rPr lang="en-US"/>
            </a:br>
            <a:r>
              <a:rPr lang="en-US"/>
              <a:t>Jeâsus, toát ñeïp baáy </a:t>
            </a:r>
          </a:p>
          <a:p>
            <a:r>
              <a:rPr lang="en-US"/>
              <a:t>hoàng danh!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19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laøm cho toâi </a:t>
            </a:r>
            <a:br>
              <a:rPr lang="en-US"/>
            </a:br>
            <a:r>
              <a:rPr lang="en-US"/>
              <a:t>thoûa </a:t>
            </a:r>
            <a:r>
              <a:rPr lang="en-US" smtClean="0"/>
              <a:t>tình </a:t>
            </a:r>
            <a:r>
              <a:rPr lang="en-US"/>
              <a:t>möøng haùt trong moïi böôùc </a:t>
            </a:r>
            <a:br>
              <a:rPr lang="en-US"/>
            </a:br>
            <a:r>
              <a:rPr lang="en-US"/>
              <a:t>thieân trình.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317493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“Ñöøng kinh sôï chi, </a:t>
            </a:r>
            <a:br>
              <a:rPr lang="en-US"/>
            </a:br>
            <a:r>
              <a:rPr lang="en-US"/>
              <a:t>coù Ta ñöông lo lieäu“, </a:t>
            </a:r>
          </a:p>
          <a:p>
            <a:r>
              <a:rPr lang="en-US"/>
              <a:t>traàm boång treân cuoäc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theá </a:t>
            </a:r>
            <a:r>
              <a:rPr lang="en-US"/>
              <a:t>thaêng traàm.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365513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Jeâsus, Jeâsus, </a:t>
            </a:r>
            <a:br>
              <a:rPr lang="en-US"/>
            </a:br>
            <a:r>
              <a:rPr lang="en-US"/>
              <a:t>Jeâsus, toát ñeïp baáy </a:t>
            </a:r>
          </a:p>
          <a:p>
            <a:r>
              <a:rPr lang="en-US"/>
              <a:t>hoàng danh!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353281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laøm cho toâi </a:t>
            </a:r>
            <a:br>
              <a:rPr lang="en-US"/>
            </a:br>
            <a:r>
              <a:rPr lang="en-US"/>
              <a:t>thoûa </a:t>
            </a:r>
            <a:r>
              <a:rPr lang="en-US" smtClean="0"/>
              <a:t>tình </a:t>
            </a:r>
            <a:r>
              <a:rPr lang="en-US"/>
              <a:t>möøng haùt trong moïi böôùc </a:t>
            </a:r>
            <a:br>
              <a:rPr lang="en-US"/>
            </a:br>
            <a:r>
              <a:rPr lang="en-US"/>
              <a:t>thieân trình.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37491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Toâi xöa bò tan vôõ </a:t>
            </a:r>
            <a:br>
              <a:rPr lang="en-US"/>
            </a:br>
            <a:r>
              <a:rPr lang="en-US"/>
              <a:t>bôûi chính ma quyeàn,</a:t>
            </a:r>
          </a:p>
          <a:p>
            <a:r>
              <a:rPr lang="en-US"/>
              <a:t>nhòp loøng do </a:t>
            </a:r>
            <a:br>
              <a:rPr lang="en-US"/>
            </a:br>
            <a:r>
              <a:rPr lang="en-US"/>
              <a:t>ñau ñôùn sai xa.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19774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790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Moïi daây ñôøn xöa ñöùt Chuùa noái cho lieàn,</a:t>
            </a:r>
          </a:p>
          <a:p>
            <a:r>
              <a:rPr lang="en-US"/>
              <a:t>roài gaûy thaêng traàm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khuùc </a:t>
            </a:r>
            <a:r>
              <a:rPr lang="en-US"/>
              <a:t>nhaõ ca.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286579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Jeâsus, Jeâsus, </a:t>
            </a:r>
            <a:br>
              <a:rPr lang="en-US"/>
            </a:br>
            <a:r>
              <a:rPr lang="en-US"/>
              <a:t>Jeâsus, toát ñeïp baáy </a:t>
            </a:r>
          </a:p>
          <a:p>
            <a:r>
              <a:rPr lang="en-US"/>
              <a:t>hoàng danh!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169066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laøm cho toâi </a:t>
            </a:r>
            <a:br>
              <a:rPr lang="en-US"/>
            </a:br>
            <a:r>
              <a:rPr lang="en-US"/>
              <a:t>thoûa </a:t>
            </a:r>
            <a:r>
              <a:rPr lang="en-US" smtClean="0"/>
              <a:t>tình </a:t>
            </a:r>
            <a:r>
              <a:rPr lang="en-US"/>
              <a:t>möøng haùt trong moïi böôùc </a:t>
            </a:r>
            <a:br>
              <a:rPr lang="en-US"/>
            </a:br>
            <a:r>
              <a:rPr lang="en-US"/>
              <a:t>thieân trình.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 spc="0" smtClean="0"/>
              <a:t>Tc 217 - Taâm toâi raøy vaêng vaúng linh aâm giai ñieäu</a:t>
            </a: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163743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402</Words>
  <Application>Microsoft Office PowerPoint</Application>
  <PresentationFormat>On-screen Show (4:3)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HP-Amazone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28</cp:revision>
  <dcterms:created xsi:type="dcterms:W3CDTF">2011-10-09T14:40:46Z</dcterms:created>
  <dcterms:modified xsi:type="dcterms:W3CDTF">2014-03-17T16:58:04Z</dcterms:modified>
</cp:coreProperties>
</file>