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3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353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DÖÙC DAÁY </a:t>
            </a:r>
            <a:br>
              <a:rPr lang="en-US" sz="7200"/>
            </a:br>
            <a:r>
              <a:rPr lang="en-US" sz="7200"/>
              <a:t>CHUÙNG </a:t>
            </a:r>
            <a:r>
              <a:rPr lang="en-US" sz="7200"/>
              <a:t>TOÂI </a:t>
            </a:r>
            <a:r>
              <a:rPr lang="en-US" sz="7200" smtClean="0"/>
              <a:t/>
            </a:r>
            <a:br>
              <a:rPr lang="en-US" sz="7200" smtClean="0"/>
            </a:br>
            <a:r>
              <a:rPr lang="en-US" sz="7200" smtClean="0"/>
              <a:t>HOAØI </a:t>
            </a:r>
            <a:r>
              <a:rPr lang="en-US" sz="7200"/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- THAÙNH CA 220</a:t>
            </a:r>
          </a:p>
        </p:txBody>
      </p:sp>
    </p:spTree>
    <p:extLst>
      <p:ext uri="{BB962C8B-B14F-4D97-AF65-F5344CB8AC3E}">
        <p14:creationId xmlns:p14="http://schemas.microsoft.com/office/powerpoint/2010/main" val="169830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3. </a:t>
            </a:r>
            <a:r>
              <a:rPr lang="en-US"/>
              <a:t>Ngôïi </a:t>
            </a:r>
            <a:r>
              <a:rPr lang="en-US"/>
              <a:t>khen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 cao </a:t>
            </a:r>
            <a:r>
              <a:rPr lang="en-US"/>
              <a:t>minh, </a:t>
            </a:r>
            <a:br>
              <a:rPr lang="en-US"/>
            </a:br>
            <a:r>
              <a:rPr lang="en-US"/>
              <a:t>veà Chieân Con </a:t>
            </a:r>
            <a:br>
              <a:rPr lang="en-US"/>
            </a:br>
            <a:r>
              <a:rPr lang="en-US"/>
              <a:t>xöa hy sinh.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</a:p>
        </p:txBody>
      </p:sp>
    </p:spTree>
    <p:extLst>
      <p:ext uri="{BB962C8B-B14F-4D97-AF65-F5344CB8AC3E}">
        <p14:creationId xmlns:p14="http://schemas.microsoft.com/office/powerpoint/2010/main" val="19793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Töøng mang </a:t>
            </a:r>
            <a:br>
              <a:rPr lang="en-US"/>
            </a:br>
            <a:r>
              <a:rPr lang="en-US"/>
              <a:t>bao gian aùc toâi, </a:t>
            </a:r>
            <a:br>
              <a:rPr lang="en-US"/>
            </a:br>
            <a:r>
              <a:rPr lang="en-US"/>
              <a:t>phieáu traéng trong </a:t>
            </a:r>
            <a:br>
              <a:rPr lang="en-US"/>
            </a:br>
            <a:r>
              <a:rPr lang="en-US"/>
              <a:t>taâm linh.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4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Ha-leâ-lu-gia! </a:t>
            </a:r>
          </a:p>
          <a:p>
            <a:r>
              <a:rPr lang="en-US"/>
              <a:t>A-men.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5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döùc daáy </a:t>
            </a:r>
            <a:br>
              <a:rPr lang="en-US"/>
            </a:br>
            <a:r>
              <a:rPr lang="en-US"/>
              <a:t>chuùng toâi hoaøi.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1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4. </a:t>
            </a:r>
            <a:r>
              <a:rPr lang="en-US"/>
              <a:t>Ngôïi khen </a:t>
            </a:r>
            <a:br>
              <a:rPr lang="en-US"/>
            </a:br>
            <a:r>
              <a:rPr lang="en-US"/>
              <a:t>Cha khoan nhaân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chuoäc </a:t>
            </a:r>
            <a:r>
              <a:rPr lang="en-US"/>
              <a:t>mua toâi </a:t>
            </a:r>
            <a:br>
              <a:rPr lang="en-US"/>
            </a:br>
            <a:r>
              <a:rPr lang="en-US"/>
              <a:t>neân thieân daân.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</a:p>
        </p:txBody>
      </p:sp>
    </p:spTree>
    <p:extLst>
      <p:ext uri="{BB962C8B-B14F-4D97-AF65-F5344CB8AC3E}">
        <p14:creationId xmlns:p14="http://schemas.microsoft.com/office/powerpoint/2010/main" val="404471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Tìm ñöa</a:t>
            </a:r>
            <a:br>
              <a:rPr lang="en-US"/>
            </a:br>
            <a:r>
              <a:rPr lang="en-US"/>
              <a:t> toâi leân haûi taân, </a:t>
            </a:r>
            <a:br>
              <a:rPr lang="en-US"/>
            </a:br>
            <a:r>
              <a:rPr lang="en-US"/>
              <a:t>daãn daét trong </a:t>
            </a:r>
            <a:br>
              <a:rPr lang="en-US"/>
            </a:br>
            <a:r>
              <a:rPr lang="en-US"/>
              <a:t>linh aân.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4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Ha-leâ-lu-gia! </a:t>
            </a:r>
          </a:p>
          <a:p>
            <a:r>
              <a:rPr lang="en-US"/>
              <a:t>A-men.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4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döùc daáy </a:t>
            </a:r>
            <a:br>
              <a:rPr lang="en-US"/>
            </a:br>
            <a:r>
              <a:rPr lang="en-US"/>
              <a:t>chuùng toâi hoaøi.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3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5. </a:t>
            </a:r>
            <a:r>
              <a:rPr lang="en-US"/>
              <a:t>Phuïc höng </a:t>
            </a:r>
            <a:br>
              <a:rPr lang="en-US"/>
            </a:br>
            <a:r>
              <a:rPr lang="en-US"/>
              <a:t>taâm toâi luoân, </a:t>
            </a:r>
            <a:br>
              <a:rPr lang="en-US"/>
            </a:br>
            <a:r>
              <a:rPr lang="en-US"/>
              <a:t>caàu Cha ban ôn </a:t>
            </a:r>
            <a:br>
              <a:rPr lang="en-US"/>
            </a:br>
            <a:r>
              <a:rPr lang="en-US"/>
              <a:t>yeâu thöông.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</a:p>
        </p:txBody>
      </p:sp>
    </p:spTree>
    <p:extLst>
      <p:ext uri="{BB962C8B-B14F-4D97-AF65-F5344CB8AC3E}">
        <p14:creationId xmlns:p14="http://schemas.microsoft.com/office/powerpoint/2010/main" val="135055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Haèng nhen taâm </a:t>
            </a:r>
            <a:br>
              <a:rPr lang="en-US"/>
            </a:br>
            <a:r>
              <a:rPr lang="en-US"/>
              <a:t>toâi chaùy theâm, </a:t>
            </a:r>
            <a:br>
              <a:rPr lang="en-US"/>
            </a:br>
            <a:r>
              <a:rPr lang="en-US"/>
              <a:t>toûa ngaùt bao </a:t>
            </a:r>
            <a:br>
              <a:rPr lang="en-US"/>
            </a:br>
            <a:r>
              <a:rPr lang="en-US"/>
              <a:t>thieân höông.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8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1. </a:t>
            </a:r>
            <a:r>
              <a:rPr lang="en-US"/>
              <a:t>Ngôïi khen </a:t>
            </a:r>
            <a:br>
              <a:rPr lang="en-US"/>
            </a:br>
            <a:r>
              <a:rPr lang="en-US"/>
              <a:t>Cha thieâng lieâng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haèng </a:t>
            </a:r>
            <a:r>
              <a:rPr lang="en-US"/>
              <a:t>yeâu thöông </a:t>
            </a:r>
            <a:br>
              <a:rPr lang="en-US"/>
            </a:br>
            <a:r>
              <a:rPr lang="en-US"/>
              <a:t>toâi voâ bieân.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</a:p>
        </p:txBody>
      </p:sp>
    </p:spTree>
    <p:extLst>
      <p:ext uri="{BB962C8B-B14F-4D97-AF65-F5344CB8AC3E}">
        <p14:creationId xmlns:p14="http://schemas.microsoft.com/office/powerpoint/2010/main" val="314753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Ha-leâ-lu-gia! </a:t>
            </a:r>
          </a:p>
          <a:p>
            <a:r>
              <a:rPr lang="en-US"/>
              <a:t>A-men.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4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döùc daáy </a:t>
            </a:r>
            <a:br>
              <a:rPr lang="en-US"/>
            </a:br>
            <a:r>
              <a:rPr lang="en-US"/>
              <a:t>chuùng toâi hoaøi.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8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Ñaønh ban </a:t>
            </a:r>
            <a:br>
              <a:rPr lang="en-US"/>
            </a:br>
            <a:r>
              <a:rPr lang="en-US"/>
              <a:t>Jeâsus cheát thay, </a:t>
            </a:r>
            <a:br>
              <a:rPr lang="en-US"/>
            </a:br>
            <a:r>
              <a:rPr lang="en-US"/>
              <a:t>ñaõ soáng sau </a:t>
            </a:r>
            <a:br>
              <a:rPr lang="en-US"/>
            </a:br>
            <a:r>
              <a:rPr lang="en-US"/>
              <a:t>thaêng thieân.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9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Ha-leâ-lu-gia! </a:t>
            </a:r>
          </a:p>
          <a:p>
            <a:r>
              <a:rPr lang="en-US"/>
              <a:t>A-men.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2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döùc daáy </a:t>
            </a:r>
            <a:br>
              <a:rPr lang="en-US"/>
            </a:br>
            <a:r>
              <a:rPr lang="en-US"/>
              <a:t>chuùng toâi hoaøi.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7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2. </a:t>
            </a:r>
            <a:r>
              <a:rPr lang="en-US"/>
              <a:t>Ngôïi khen Cha </a:t>
            </a:r>
            <a:br>
              <a:rPr lang="en-US"/>
            </a:br>
            <a:r>
              <a:rPr lang="en-US"/>
              <a:t>cao sang, töøng </a:t>
            </a:r>
            <a:br>
              <a:rPr lang="en-US"/>
            </a:br>
            <a:r>
              <a:rPr lang="en-US"/>
              <a:t>ban Thaùnh Linh </a:t>
            </a:r>
            <a:br>
              <a:rPr lang="en-US"/>
            </a:br>
            <a:r>
              <a:rPr lang="en-US"/>
              <a:t>chaân quang.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</a:p>
        </p:txBody>
      </p:sp>
    </p:spTree>
    <p:extLst>
      <p:ext uri="{BB962C8B-B14F-4D97-AF65-F5344CB8AC3E}">
        <p14:creationId xmlns:p14="http://schemas.microsoft.com/office/powerpoint/2010/main" val="356791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Daïy Jeâsus </a:t>
            </a:r>
            <a:br>
              <a:rPr lang="en-US"/>
            </a:br>
            <a:r>
              <a:rPr lang="en-US"/>
              <a:t>cho chuùng toâi,</a:t>
            </a:r>
            <a:br>
              <a:rPr lang="en-US"/>
            </a:br>
            <a:r>
              <a:rPr lang="en-US"/>
              <a:t> ñuoåi toái taêm </a:t>
            </a:r>
            <a:br>
              <a:rPr lang="en-US"/>
            </a:br>
            <a:r>
              <a:rPr lang="en-US"/>
              <a:t>tieâu tan.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8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Ha-leâ-lu-gia! </a:t>
            </a:r>
          </a:p>
          <a:p>
            <a:r>
              <a:rPr lang="en-US"/>
              <a:t>A-men.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2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Kính khen Jeâsus, </a:t>
            </a:r>
            <a:br>
              <a:rPr lang="en-US"/>
            </a:br>
            <a:r>
              <a:rPr lang="en-US"/>
              <a:t>döùc daáy </a:t>
            </a:r>
            <a:br>
              <a:rPr lang="en-US"/>
            </a:br>
            <a:r>
              <a:rPr lang="en-US"/>
              <a:t>chuùng toâi hoaøi.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TC 220 - DÖÙC DAÁY CHUÙNG TOÂI HOAØI !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5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251</Words>
  <Application>Microsoft Office PowerPoint</Application>
  <PresentationFormat>On-screen Show (4:3)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2014-03-20T04:55:27Z</dcterms:created>
  <dcterms:modified xsi:type="dcterms:W3CDTF">2014-03-20T05:00:44Z</dcterms:modified>
</cp:coreProperties>
</file>