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8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2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4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4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6005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TOÂN VINH </a:t>
            </a:r>
            <a:br>
              <a:rPr lang="en-US" sz="7200"/>
            </a:br>
            <a:r>
              <a:rPr lang="en-US" sz="7200"/>
              <a:t>CHRIST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221</a:t>
            </a:r>
          </a:p>
        </p:txBody>
      </p:sp>
    </p:spTree>
    <p:extLst>
      <p:ext uri="{BB962C8B-B14F-4D97-AF65-F5344CB8AC3E}">
        <p14:creationId xmlns:p14="http://schemas.microsoft.com/office/powerpoint/2010/main" val="375127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 smtClean="0"/>
              <a:t>OÂi </a:t>
            </a:r>
            <a:r>
              <a:rPr lang="en-US"/>
              <a:t>Chuùa,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toân </a:t>
            </a:r>
            <a:r>
              <a:rPr lang="en-US"/>
              <a:t>vinh Ngaøi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laø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chí </a:t>
            </a:r>
            <a:r>
              <a:rPr lang="en-US"/>
              <a:t>toân chaân aùi.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0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Soáng bao laâu toâi </a:t>
            </a:r>
            <a:br>
              <a:rPr lang="en-US"/>
            </a:br>
            <a:r>
              <a:rPr lang="en-US"/>
              <a:t>toân vinh Chuùa maõi, quyeát chí nhaát </a:t>
            </a:r>
            <a:r>
              <a:rPr lang="en-US"/>
              <a:t>taâm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theo </a:t>
            </a:r>
            <a:r>
              <a:rPr lang="en-US"/>
              <a:t>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5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Chuùa voâ löôïng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bieân, toâi nôõ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soáng yù rieâng.</a:t>
            </a:r>
          </a:p>
        </p:txBody>
      </p:sp>
    </p:spTree>
    <p:extLst>
      <p:ext uri="{BB962C8B-B14F-4D97-AF65-F5344CB8AC3E}">
        <p14:creationId xmlns:p14="http://schemas.microsoft.com/office/powerpoint/2010/main" val="147898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Cha sai khieán, </a:t>
            </a:r>
            <a:br>
              <a:rPr lang="en-US"/>
            </a:br>
            <a:r>
              <a:rPr lang="en-US"/>
              <a:t>con lo vieäc Ngaøi,</a:t>
            </a:r>
          </a:p>
          <a:p>
            <a:r>
              <a:rPr lang="en-US"/>
              <a:t>con xin vaâng yù </a:t>
            </a:r>
            <a:br>
              <a:rPr lang="en-US"/>
            </a:br>
            <a:r>
              <a:rPr lang="en-US"/>
              <a:t>thaùnh Cha daïy hoaøi.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7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cho lao khoå,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ñaéng cay, tôù trung chuyeân giöõ loøng ngay. </a:t>
            </a:r>
          </a:p>
        </p:txBody>
      </p:sp>
    </p:spTree>
    <p:extLst>
      <p:ext uri="{BB962C8B-B14F-4D97-AF65-F5344CB8AC3E}">
        <p14:creationId xmlns:p14="http://schemas.microsoft.com/office/powerpoint/2010/main" val="13783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 smtClean="0"/>
              <a:t>OÂi </a:t>
            </a:r>
            <a:r>
              <a:rPr lang="en-US"/>
              <a:t>Chuùa,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toân </a:t>
            </a:r>
            <a:r>
              <a:rPr lang="en-US"/>
              <a:t>vinh Ngaøi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laø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chí </a:t>
            </a:r>
            <a:r>
              <a:rPr lang="en-US"/>
              <a:t>toân chaân aùi.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7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Soáng bao laâu toâi </a:t>
            </a:r>
            <a:br>
              <a:rPr lang="en-US"/>
            </a:br>
            <a:r>
              <a:rPr lang="en-US"/>
              <a:t>toân vinh Chuùa maõi, quyeát chí nhaát </a:t>
            </a:r>
            <a:r>
              <a:rPr lang="en-US"/>
              <a:t>taâm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theo </a:t>
            </a:r>
            <a:r>
              <a:rPr lang="en-US"/>
              <a:t>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5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giaác keâ vaøng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tan, ñaâu saùnh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kòp phöôùc Chuùa ban. </a:t>
            </a:r>
          </a:p>
        </p:txBody>
      </p:sp>
    </p:spTree>
    <p:extLst>
      <p:ext uri="{BB962C8B-B14F-4D97-AF65-F5344CB8AC3E}">
        <p14:creationId xmlns:p14="http://schemas.microsoft.com/office/powerpoint/2010/main" val="287250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troâng mong Chuùa röôùc leân thieân ñaøng,</a:t>
            </a:r>
          </a:p>
          <a:p>
            <a:r>
              <a:rPr lang="en-US"/>
              <a:t>mau mau xa </a:t>
            </a:r>
            <a:r>
              <a:rPr lang="en-US"/>
              <a:t>caûnh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thoáng </a:t>
            </a:r>
            <a:r>
              <a:rPr lang="en-US"/>
              <a:t>bi, cô haøn.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8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nhau leân choán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an, söôùng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caûnh buoàn than.</a:t>
            </a:r>
          </a:p>
        </p:txBody>
      </p:sp>
    </p:spTree>
    <p:extLst>
      <p:ext uri="{BB962C8B-B14F-4D97-AF65-F5344CB8AC3E}">
        <p14:creationId xmlns:p14="http://schemas.microsoft.com/office/powerpoint/2010/main" val="329546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tröôùc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ôn.</a:t>
            </a:r>
          </a:p>
        </p:txBody>
      </p:sp>
    </p:spTree>
    <p:extLst>
      <p:ext uri="{BB962C8B-B14F-4D97-AF65-F5344CB8AC3E}">
        <p14:creationId xmlns:p14="http://schemas.microsoft.com/office/powerpoint/2010/main" val="16038030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 smtClean="0"/>
              <a:t>OÂi </a:t>
            </a:r>
            <a:r>
              <a:rPr lang="en-US"/>
              <a:t>Chuùa,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toân </a:t>
            </a:r>
            <a:r>
              <a:rPr lang="en-US"/>
              <a:t>vinh Ngaøi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laø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chí </a:t>
            </a:r>
            <a:r>
              <a:rPr lang="en-US"/>
              <a:t>toân chaân aùi.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Soáng bao laâu toâi </a:t>
            </a:r>
            <a:br>
              <a:rPr lang="en-US"/>
            </a:br>
            <a:r>
              <a:rPr lang="en-US"/>
              <a:t>toân vinh Chuùa maõi, quyeát chí nhaát </a:t>
            </a:r>
            <a:r>
              <a:rPr lang="en-US"/>
              <a:t>taâm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theo </a:t>
            </a:r>
            <a:r>
              <a:rPr lang="en-US"/>
              <a:t>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4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Xöa ñaõ chaát chöùa </a:t>
            </a:r>
            <a:br>
              <a:rPr lang="en-US"/>
            </a:br>
            <a:r>
              <a:rPr lang="en-US"/>
              <a:t>bieát bao toäi tình, </a:t>
            </a:r>
            <a:br>
              <a:rPr lang="en-US"/>
            </a:br>
            <a:r>
              <a:rPr lang="en-US"/>
              <a:t>toâi ñaùng cheát maát </a:t>
            </a:r>
            <a:br>
              <a:rPr lang="en-US"/>
            </a:br>
            <a:r>
              <a:rPr lang="en-US"/>
              <a:t>ôû trong toäi mình.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8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 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luaân.</a:t>
            </a:r>
          </a:p>
        </p:txBody>
      </p:sp>
    </p:spTree>
    <p:extLst>
      <p:ext uri="{BB962C8B-B14F-4D97-AF65-F5344CB8AC3E}">
        <p14:creationId xmlns:p14="http://schemas.microsoft.com/office/powerpoint/2010/main" val="226700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 smtClean="0"/>
              <a:t>OÂi </a:t>
            </a:r>
            <a:r>
              <a:rPr lang="en-US"/>
              <a:t>Chuùa, </a:t>
            </a:r>
            <a:r>
              <a:rPr lang="en-US"/>
              <a:t>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toân </a:t>
            </a:r>
            <a:r>
              <a:rPr lang="en-US"/>
              <a:t>vinh Ngaøi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laø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chí </a:t>
            </a:r>
            <a:r>
              <a:rPr lang="en-US"/>
              <a:t>toân chaân aùi.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1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Soáng bao laâu toâi </a:t>
            </a:r>
            <a:br>
              <a:rPr lang="en-US"/>
            </a:br>
            <a:r>
              <a:rPr lang="en-US"/>
              <a:t>toân vinh Chuùa maõi, quyeát chí nhaát </a:t>
            </a:r>
            <a:r>
              <a:rPr lang="en-US"/>
              <a:t>taâm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theo </a:t>
            </a:r>
            <a:r>
              <a:rPr lang="en-US"/>
              <a:t>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0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Chuùa, toâi laø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nhôn, moãi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ban ôn.</a:t>
            </a:r>
          </a:p>
        </p:txBody>
      </p:sp>
    </p:spTree>
    <p:extLst>
      <p:ext uri="{BB962C8B-B14F-4D97-AF65-F5344CB8AC3E}">
        <p14:creationId xmlns:p14="http://schemas.microsoft.com/office/powerpoint/2010/main" val="230247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chaúng ñuû söùc </a:t>
            </a:r>
            <a:br>
              <a:rPr lang="en-US"/>
            </a:br>
            <a:r>
              <a:rPr lang="en-US"/>
              <a:t>böôùc ñi moät mình,</a:t>
            </a:r>
          </a:p>
          <a:p>
            <a:r>
              <a:rPr lang="en-US"/>
              <a:t>xin Chuùa daãn daét toâi treân thieân trình.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4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221 - TOÂN VINH CHRIST</a:t>
            </a:r>
            <a:endParaRPr lang="en-US" sz="3500" b="1" smtClean="0">
              <a:solidFill>
                <a:srgbClr val="C00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Laàn theo 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tín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trung, daãu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chuyeån trôøi rung.</a:t>
            </a:r>
          </a:p>
        </p:txBody>
      </p:sp>
    </p:spTree>
    <p:extLst>
      <p:ext uri="{BB962C8B-B14F-4D97-AF65-F5344CB8AC3E}">
        <p14:creationId xmlns:p14="http://schemas.microsoft.com/office/powerpoint/2010/main" val="231630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262</Words>
  <Application>Microsoft Office PowerPoint</Application>
  <PresentationFormat>On-screen Show (4:3)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2014-03-20T05:00:52Z</dcterms:created>
  <dcterms:modified xsi:type="dcterms:W3CDTF">2014-03-20T05:09:05Z</dcterms:modified>
</cp:coreProperties>
</file>