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7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5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8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10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4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6005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NGÖÔI PHAÛI </a:t>
            </a:r>
            <a:r>
              <a:rPr lang="en-US" sz="7200" smtClean="0"/>
              <a:t/>
            </a:r>
            <a:br>
              <a:rPr lang="en-US" sz="7200" smtClean="0"/>
            </a:br>
            <a:r>
              <a:rPr lang="en-US" sz="7200" smtClean="0"/>
              <a:t>TRUØNG </a:t>
            </a:r>
            <a:r>
              <a:rPr lang="en-US" sz="7200"/>
              <a:t>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222</a:t>
            </a:r>
          </a:p>
        </p:txBody>
      </p:sp>
    </p:spTree>
    <p:extLst>
      <p:ext uri="{BB962C8B-B14F-4D97-AF65-F5344CB8AC3E}">
        <p14:creationId xmlns:p14="http://schemas.microsoft.com/office/powerpoint/2010/main" val="40691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Lònh Jeâsus ñinh ninh ñaây anh chôù xem thöôøng khinh.</a:t>
            </a:r>
          </a:p>
        </p:txBody>
      </p:sp>
    </p:spTree>
    <p:extLst>
      <p:ext uri="{BB962C8B-B14F-4D97-AF65-F5344CB8AC3E}">
        <p14:creationId xmlns:p14="http://schemas.microsoft.com/office/powerpoint/2010/main" val="360666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2" y="221942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“Quaû thaät ngöôi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truøng sinh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“Mau mau sanh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hoâm nay”,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“kíp kíp phaûi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truøng sinh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ngay.”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Quaû thaät, quaû thaät,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lôøi ngöôi 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nhôù: “Phaûi taùi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ngay hieän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ai mong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yeân nghæ taâm,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hoàn, thaân.</a:t>
            </a:r>
          </a:p>
        </p:txBody>
      </p:sp>
    </p:spTree>
    <p:extLst>
      <p:ext uri="{BB962C8B-B14F-4D97-AF65-F5344CB8AC3E}">
        <p14:creationId xmlns:p14="http://schemas.microsoft.com/office/powerpoint/2010/main" val="21920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nhöõng keû ñöôïc chuoäc chung troåi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ca hoàng aân.</a:t>
            </a:r>
          </a:p>
        </p:txBody>
      </p:sp>
    </p:spTree>
    <p:extLst>
      <p:ext uri="{BB962C8B-B14F-4D97-AF65-F5344CB8AC3E}">
        <p14:creationId xmlns:p14="http://schemas.microsoft.com/office/powerpoint/2010/main" val="39038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Tröôøng sinh töông lai anh mong vui höôûng neân töôøng minh.</a:t>
            </a:r>
          </a:p>
        </p:txBody>
      </p:sp>
    </p:spTree>
    <p:extLst>
      <p:ext uri="{BB962C8B-B14F-4D97-AF65-F5344CB8AC3E}">
        <p14:creationId xmlns:p14="http://schemas.microsoft.com/office/powerpoint/2010/main" val="14093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2" y="221942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“Quaû thaät ngöôi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truøng sinh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2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“Mau mau sanh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hoâm nay”,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“kíp kíp phaûi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truøng sinh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ngay.”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Quaû thaät, quaû thaät,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lôøi ngöôi 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nhôù: “Phaûi taùi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ngay hieän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ñeâm kia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Ni-coâ-ñem ñeán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thaêm Jeâsus.</a:t>
            </a:r>
          </a:p>
        </p:txBody>
      </p:sp>
    </p:spTree>
    <p:extLst>
      <p:ext uri="{BB962C8B-B14F-4D97-AF65-F5344CB8AC3E}">
        <p14:creationId xmlns:p14="http://schemas.microsoft.com/office/powerpoint/2010/main" val="19505734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yeâu 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treân thieân quoác troâng chôø anh.</a:t>
            </a:r>
          </a:p>
        </p:txBody>
      </p:sp>
    </p:spTree>
    <p:extLst>
      <p:ext uri="{BB962C8B-B14F-4D97-AF65-F5344CB8AC3E}">
        <p14:creationId xmlns:p14="http://schemas.microsoft.com/office/powerpoint/2010/main" val="15872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Döôùi ñaát ñaây 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noân naû sôùm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phuøng nghinh.</a:t>
            </a:r>
          </a:p>
        </p:txBody>
      </p:sp>
    </p:spTree>
    <p:extLst>
      <p:ext uri="{BB962C8B-B14F-4D97-AF65-F5344CB8AC3E}">
        <p14:creationId xmlns:p14="http://schemas.microsoft.com/office/powerpoint/2010/main" val="355444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Vaäy, anh neân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löu taâm nghe haùt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ñieäp thinh.</a:t>
            </a:r>
          </a:p>
        </p:txBody>
      </p:sp>
    </p:spTree>
    <p:extLst>
      <p:ext uri="{BB962C8B-B14F-4D97-AF65-F5344CB8AC3E}">
        <p14:creationId xmlns:p14="http://schemas.microsoft.com/office/powerpoint/2010/main" val="2812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2" y="221942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“Quaû thaät ngöôi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truøng sinh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“Mau mau sanh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hoâm nay”,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“kíp kíp phaûi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truøng sinh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ngay.”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Quaû thaät, quaû thaät,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lôøi ngöôi 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nhôù: “Phaûi taùi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ngay hieän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5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Hoûi Chuùa coù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phöông naøo khaû dó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linh hoàn ru.</a:t>
            </a:r>
          </a:p>
        </p:txBody>
      </p:sp>
    </p:spTree>
    <p:extLst>
      <p:ext uri="{BB962C8B-B14F-4D97-AF65-F5344CB8AC3E}">
        <p14:creationId xmlns:p14="http://schemas.microsoft.com/office/powerpoint/2010/main" val="214119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cao saâu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khoan thai ñaùp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khuyeân töôøng minh.</a:t>
            </a:r>
          </a:p>
        </p:txBody>
      </p:sp>
    </p:spTree>
    <p:extLst>
      <p:ext uri="{BB962C8B-B14F-4D97-AF65-F5344CB8AC3E}">
        <p14:creationId xmlns:p14="http://schemas.microsoft.com/office/powerpoint/2010/main" val="85659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2" y="221942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“Quaû thaät ngöôi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truøng sinh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“Mau mau sanh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hoâm nay”,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“kíp kíp phaûi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truøng sinh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ngay.”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5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Quaû thaät, quaû thaät,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lôøi ngöôi 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nhôù: “Phaûi taùi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ngay hieän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ai ôi,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cung 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ñaây.</a:t>
            </a:r>
          </a:p>
        </p:txBody>
      </p:sp>
    </p:spTree>
    <p:extLst>
      <p:ext uri="{BB962C8B-B14F-4D97-AF65-F5344CB8AC3E}">
        <p14:creationId xmlns:p14="http://schemas.microsoft.com/office/powerpoint/2010/main" val="31359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2" y="6002751"/>
            <a:ext cx="914172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222-NGÖÔI PHAÛI TRUØNG SINH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truyeàn daïy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ñoan nghieâm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thaät thay.</a:t>
            </a:r>
          </a:p>
        </p:txBody>
      </p:sp>
    </p:spTree>
    <p:extLst>
      <p:ext uri="{BB962C8B-B14F-4D97-AF65-F5344CB8AC3E}">
        <p14:creationId xmlns:p14="http://schemas.microsoft.com/office/powerpoint/2010/main" val="30392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288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2014-03-20T05:14:24Z</dcterms:created>
  <dcterms:modified xsi:type="dcterms:W3CDTF">2014-03-20T10:34:24Z</dcterms:modified>
</cp:coreProperties>
</file>