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5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6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713622"/>
            <a:ext cx="64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CHEØO 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223</a:t>
            </a:r>
          </a:p>
        </p:txBody>
      </p:sp>
    </p:spTree>
    <p:extLst>
      <p:ext uri="{BB962C8B-B14F-4D97-AF65-F5344CB8AC3E}">
        <p14:creationId xmlns:p14="http://schemas.microsoft.com/office/powerpoint/2010/main" val="84150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bieån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baùt ngaùt loanh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quanh doïc bôø. </a:t>
            </a:r>
          </a:p>
        </p:txBody>
      </p:sp>
    </p:spTree>
    <p:extLst>
      <p:ext uri="{BB962C8B-B14F-4D97-AF65-F5344CB8AC3E}">
        <p14:creationId xmlns:p14="http://schemas.microsoft.com/office/powerpoint/2010/main" val="328810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Chöa heà baïo gan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nôi saâu thaúm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thöû ñaâu. </a:t>
            </a:r>
          </a:p>
        </p:txBody>
      </p:sp>
    </p:spTree>
    <p:extLst>
      <p:ext uri="{BB962C8B-B14F-4D97-AF65-F5344CB8AC3E}">
        <p14:creationId xmlns:p14="http://schemas.microsoft.com/office/powerpoint/2010/main" val="379341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vöôït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luoàng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nôi saâu.</a:t>
            </a:r>
          </a:p>
        </p:txBody>
      </p:sp>
    </p:spTree>
    <p:extLst>
      <p:ext uri="{BB962C8B-B14F-4D97-AF65-F5344CB8AC3E}">
        <p14:creationId xmlns:p14="http://schemas.microsoft.com/office/powerpoint/2010/main" val="135504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Cheøo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saâu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daèng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laâu.</a:t>
            </a:r>
          </a:p>
        </p:txBody>
      </p:sp>
    </p:spTree>
    <p:extLst>
      <p:ext uri="{BB962C8B-B14F-4D97-AF65-F5344CB8AC3E}">
        <p14:creationId xmlns:p14="http://schemas.microsoft.com/office/powerpoint/2010/main" val="99947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cheøo ta hôõi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cheøo ra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thieâng lieâng.</a:t>
            </a:r>
          </a:p>
        </p:txBody>
      </p:sp>
    </p:spTree>
    <p:extLst>
      <p:ext uri="{BB962C8B-B14F-4D97-AF65-F5344CB8AC3E}">
        <p14:creationId xmlns:p14="http://schemas.microsoft.com/office/powerpoint/2010/main" val="255610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8541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luoàng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tuyeàn.</a:t>
            </a:r>
          </a:p>
        </p:txBody>
      </p:sp>
    </p:spTree>
    <p:extLst>
      <p:ext uri="{BB962C8B-B14F-4D97-AF65-F5344CB8AC3E}">
        <p14:creationId xmlns:p14="http://schemas.microsoft.com/office/powerpoint/2010/main" val="64456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mô.</a:t>
            </a:r>
          </a:p>
        </p:txBody>
      </p:sp>
    </p:spTree>
    <p:extLst>
      <p:ext uri="{BB962C8B-B14F-4D97-AF65-F5344CB8AC3E}">
        <p14:creationId xmlns:p14="http://schemas.microsoft.com/office/powerpoint/2010/main" val="126150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cöù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laån quaån troâi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doïc bôø.</a:t>
            </a:r>
          </a:p>
        </p:txBody>
      </p:sp>
    </p:spTree>
    <p:extLst>
      <p:ext uri="{BB962C8B-B14F-4D97-AF65-F5344CB8AC3E}">
        <p14:creationId xmlns:p14="http://schemas.microsoft.com/office/powerpoint/2010/main" val="379574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ñaøo doài daäp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bao oâ ueá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taáp voâ. </a:t>
            </a:r>
          </a:p>
        </p:txBody>
      </p:sp>
    </p:spTree>
    <p:extLst>
      <p:ext uri="{BB962C8B-B14F-4D97-AF65-F5344CB8AC3E}">
        <p14:creationId xmlns:p14="http://schemas.microsoft.com/office/powerpoint/2010/main" val="79389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thuyeàn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giaät luøi, muõi,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laùi nhaáp nhoâ.</a:t>
            </a:r>
          </a:p>
        </p:txBody>
      </p:sp>
    </p:spTree>
    <p:extLst>
      <p:ext uri="{BB962C8B-B14F-4D97-AF65-F5344CB8AC3E}">
        <p14:creationId xmlns:p14="http://schemas.microsoft.com/office/powerpoint/2010/main" val="238228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meânh moâng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bieån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lôùn lao.</a:t>
            </a:r>
          </a:p>
        </p:txBody>
      </p:sp>
    </p:spTree>
    <p:extLst>
      <p:ext uri="{BB962C8B-B14F-4D97-AF65-F5344CB8AC3E}">
        <p14:creationId xmlns:p14="http://schemas.microsoft.com/office/powerpoint/2010/main" val="2395063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Cheøo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saâu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daèng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laâu.</a:t>
            </a:r>
          </a:p>
        </p:txBody>
      </p:sp>
    </p:spTree>
    <p:extLst>
      <p:ext uri="{BB962C8B-B14F-4D97-AF65-F5344CB8AC3E}">
        <p14:creationId xmlns:p14="http://schemas.microsoft.com/office/powerpoint/2010/main" val="160131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cheøo ta hôõi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cheøo ra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thieâng lieâng.</a:t>
            </a:r>
          </a:p>
        </p:txBody>
      </p:sp>
    </p:spTree>
    <p:extLst>
      <p:ext uri="{BB962C8B-B14F-4D97-AF65-F5344CB8AC3E}">
        <p14:creationId xmlns:p14="http://schemas.microsoft.com/office/powerpoint/2010/main" val="155732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8541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luoàng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tuyeàn.</a:t>
            </a:r>
          </a:p>
        </p:txBody>
      </p:sp>
    </p:spTree>
    <p:extLst>
      <p:ext uri="{BB962C8B-B14F-4D97-AF65-F5344CB8AC3E}">
        <p14:creationId xmlns:p14="http://schemas.microsoft.com/office/powerpoint/2010/main" val="34627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cuøng cheøo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khôi anh em ta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thuûy thuû ôi.</a:t>
            </a:r>
          </a:p>
        </p:txBody>
      </p:sp>
    </p:spTree>
    <p:extLst>
      <p:ext uri="{BB962C8B-B14F-4D97-AF65-F5344CB8AC3E}">
        <p14:creationId xmlns:p14="http://schemas.microsoft.com/office/powerpoint/2010/main" val="420418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nöôùc cöùu roãi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meânh moâng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vôøi.  </a:t>
            </a:r>
          </a:p>
        </p:txBody>
      </p:sp>
    </p:spTree>
    <p:extLst>
      <p:ext uri="{BB962C8B-B14F-4D97-AF65-F5344CB8AC3E}">
        <p14:creationId xmlns:p14="http://schemas.microsoft.com/office/powerpoint/2010/main" val="400653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 vuøi vaøo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yeâu, oâi saâu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laùng lai.</a:t>
            </a:r>
          </a:p>
        </p:txBody>
      </p:sp>
    </p:spTree>
    <p:extLst>
      <p:ext uri="{BB962C8B-B14F-4D97-AF65-F5344CB8AC3E}">
        <p14:creationId xmlns:p14="http://schemas.microsoft.com/office/powerpoint/2010/main" val="278961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töôøng 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sung maõn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trong Ngaøi.</a:t>
            </a:r>
          </a:p>
        </p:txBody>
      </p:sp>
    </p:spTree>
    <p:extLst>
      <p:ext uri="{BB962C8B-B14F-4D97-AF65-F5344CB8AC3E}">
        <p14:creationId xmlns:p14="http://schemas.microsoft.com/office/powerpoint/2010/main" val="146361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Cheøo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saâu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daèng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laâu.</a:t>
            </a:r>
          </a:p>
        </p:txBody>
      </p:sp>
    </p:spTree>
    <p:extLst>
      <p:ext uri="{BB962C8B-B14F-4D97-AF65-F5344CB8AC3E}">
        <p14:creationId xmlns:p14="http://schemas.microsoft.com/office/powerpoint/2010/main" val="343140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cheøo ta hôõi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cheøo ra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thieâng lieâng.</a:t>
            </a:r>
          </a:p>
        </p:txBody>
      </p:sp>
    </p:spTree>
    <p:extLst>
      <p:ext uri="{BB962C8B-B14F-4D97-AF65-F5344CB8AC3E}">
        <p14:creationId xmlns:p14="http://schemas.microsoft.com/office/powerpoint/2010/main" val="60278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8541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luoàng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tuyeàn.</a:t>
            </a:r>
          </a:p>
        </p:txBody>
      </p:sp>
    </p:spTree>
    <p:extLst>
      <p:ext uri="{BB962C8B-B14F-4D97-AF65-F5344CB8AC3E}">
        <p14:creationId xmlns:p14="http://schemas.microsoft.com/office/powerpoint/2010/main" val="349091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Thaêm thaúm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baùt ngaùt ai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bieán taêm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 </a:t>
            </a:r>
          </a:p>
        </p:txBody>
      </p:sp>
    </p:spTree>
    <p:extLst>
      <p:ext uri="{BB962C8B-B14F-4D97-AF65-F5344CB8AC3E}">
        <p14:creationId xmlns:p14="http://schemas.microsoft.com/office/powerpoint/2010/main" val="39217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doøng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aân kia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saâu thay.</a:t>
            </a:r>
          </a:p>
        </p:txBody>
      </p:sp>
    </p:spTree>
    <p:extLst>
      <p:ext uri="{BB962C8B-B14F-4D97-AF65-F5344CB8AC3E}">
        <p14:creationId xmlns:p14="http://schemas.microsoft.com/office/powerpoint/2010/main" val="295217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Cheøo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thaúm saâu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daèng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laâu.</a:t>
            </a:r>
          </a:p>
        </p:txBody>
      </p:sp>
    </p:spTree>
    <p:extLst>
      <p:ext uri="{BB962C8B-B14F-4D97-AF65-F5344CB8AC3E}">
        <p14:creationId xmlns:p14="http://schemas.microsoft.com/office/powerpoint/2010/main" val="13385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cheøo ta hôõi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cheøo ra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thieâng lieâng.</a:t>
            </a:r>
          </a:p>
        </p:txBody>
      </p:sp>
    </p:spTree>
    <p:extLst>
      <p:ext uri="{BB962C8B-B14F-4D97-AF65-F5344CB8AC3E}">
        <p14:creationId xmlns:p14="http://schemas.microsoft.com/office/powerpoint/2010/main" val="141098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8541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luoàng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tuyeàn.</a:t>
            </a:r>
          </a:p>
        </p:txBody>
      </p:sp>
    </p:spTree>
    <p:extLst>
      <p:ext uri="{BB962C8B-B14F-4D97-AF65-F5344CB8AC3E}">
        <p14:creationId xmlns:p14="http://schemas.microsoft.com/office/powerpoint/2010/main" val="12542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223 – CHEØO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Nhieàu 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ñöông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ngô. </a:t>
            </a:r>
          </a:p>
        </p:txBody>
      </p:sp>
    </p:spTree>
    <p:extLst>
      <p:ext uri="{BB962C8B-B14F-4D97-AF65-F5344CB8AC3E}">
        <p14:creationId xmlns:p14="http://schemas.microsoft.com/office/powerpoint/2010/main" val="370190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437</Words>
  <Application>Microsoft Office PowerPoint</Application>
  <PresentationFormat>On-screen Show (4:3)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2014-03-20T10:34:33Z</dcterms:created>
  <dcterms:modified xsi:type="dcterms:W3CDTF">2014-03-20T10:46:31Z</dcterms:modified>
</cp:coreProperties>
</file>