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9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7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4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1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35" y="2426681"/>
            <a:ext cx="7199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LO BIEÄT GIÔØ</a:t>
            </a:r>
          </a:p>
          <a:p>
            <a:r>
              <a:rPr lang="en-US" sz="7200"/>
              <a:t>NEÂN THAÙNH 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226</a:t>
            </a:r>
          </a:p>
        </p:txBody>
      </p:sp>
    </p:spTree>
    <p:extLst>
      <p:ext uri="{BB962C8B-B14F-4D97-AF65-F5344CB8AC3E}">
        <p14:creationId xmlns:p14="http://schemas.microsoft.com/office/powerpoint/2010/main" val="397895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226 - LO BIEÄT GIÔØ NEÂN THAÙNH 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bieät 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ra, 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ta.</a:t>
            </a:r>
          </a:p>
        </p:txBody>
      </p:sp>
    </p:spTree>
    <p:extLst>
      <p:ext uri="{BB962C8B-B14F-4D97-AF65-F5344CB8AC3E}">
        <p14:creationId xmlns:p14="http://schemas.microsoft.com/office/powerpoint/2010/main" val="83138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neân voäi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ñôn,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keo sôn.</a:t>
            </a:r>
          </a:p>
        </p:txBody>
      </p:sp>
    </p:spTree>
    <p:extLst>
      <p:ext uri="{BB962C8B-B14F-4D97-AF65-F5344CB8AC3E}">
        <p14:creationId xmlns:p14="http://schemas.microsoft.com/office/powerpoint/2010/main" val="155773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Ñinh ninh vaâng leänh Nguyeân soaùi, daãu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khoûe hay meät moûi.</a:t>
            </a:r>
          </a:p>
        </p:txBody>
      </p:sp>
    </p:spTree>
    <p:extLst>
      <p:ext uri="{BB962C8B-B14F-4D97-AF65-F5344CB8AC3E}">
        <p14:creationId xmlns:p14="http://schemas.microsoft.com/office/powerpoint/2010/main" val="407372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Noái ngoùt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hoaøi,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luoân caàm tay.</a:t>
            </a:r>
          </a:p>
        </p:txBody>
      </p:sp>
    </p:spTree>
    <p:extLst>
      <p:ext uri="{BB962C8B-B14F-4D97-AF65-F5344CB8AC3E}">
        <p14:creationId xmlns:p14="http://schemas.microsoft.com/office/powerpoint/2010/main" val="351078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226 - LO BIEÄT GIÔØ NEÂN THAÙNH 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bieät 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ra, yeân tónh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hoàn ta.</a:t>
            </a:r>
          </a:p>
        </p:txBody>
      </p:sp>
    </p:spTree>
    <p:extLst>
      <p:ext uri="{BB962C8B-B14F-4D97-AF65-F5344CB8AC3E}">
        <p14:creationId xmlns:p14="http://schemas.microsoft.com/office/powerpoint/2010/main" val="234117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taâm söï,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lyù do, giao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 Jeâsus lo.</a:t>
            </a:r>
          </a:p>
        </p:txBody>
      </p:sp>
    </p:spTree>
    <p:extLst>
      <p:ext uri="{BB962C8B-B14F-4D97-AF65-F5344CB8AC3E}">
        <p14:creationId xmlns:p14="http://schemas.microsoft.com/office/powerpoint/2010/main" val="360449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Thaùnh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hoä ta tôùi suoái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baùc aùi naøo vôi.</a:t>
            </a:r>
          </a:p>
        </p:txBody>
      </p:sp>
    </p:spTree>
    <p:extLst>
      <p:ext uri="{BB962C8B-B14F-4D97-AF65-F5344CB8AC3E}">
        <p14:creationId xmlns:p14="http://schemas.microsoft.com/office/powerpoint/2010/main" val="62721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ôn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ta, xöùng lo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nhaø Cha.</a:t>
            </a:r>
          </a:p>
        </p:txBody>
      </p:sp>
    </p:spTree>
    <p:extLst>
      <p:ext uri="{BB962C8B-B14F-4D97-AF65-F5344CB8AC3E}">
        <p14:creationId xmlns:p14="http://schemas.microsoft.com/office/powerpoint/2010/main" val="378559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226 - LO BIEÄT GIÔØ NEÂN THAÙNH 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bieät 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ra, haèng noùi chuyeän cuøng Cha.</a:t>
            </a:r>
          </a:p>
        </p:txBody>
      </p:sp>
    </p:spTree>
    <p:extLst>
      <p:ext uri="{BB962C8B-B14F-4D97-AF65-F5344CB8AC3E}">
        <p14:creationId xmlns:p14="http://schemas.microsoft.com/office/powerpoint/2010/main" val="18412561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vôùi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moãi giaây, linh löông nuoâi ta ñaây.</a:t>
            </a:r>
          </a:p>
        </p:txBody>
      </p:sp>
    </p:spTree>
    <p:extLst>
      <p:ext uri="{BB962C8B-B14F-4D97-AF65-F5344CB8AC3E}">
        <p14:creationId xmlns:p14="http://schemas.microsoft.com/office/powerpoint/2010/main" val="30673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Töông giao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moái,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goùa, giaø, coâi.</a:t>
            </a:r>
          </a:p>
        </p:txBody>
      </p:sp>
    </p:spTree>
    <p:extLst>
      <p:ext uri="{BB962C8B-B14F-4D97-AF65-F5344CB8AC3E}">
        <p14:creationId xmlns:p14="http://schemas.microsoft.com/office/powerpoint/2010/main" val="262398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trong moïi söï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chôù queân kieám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ôn töø treân.</a:t>
            </a:r>
          </a:p>
        </p:txBody>
      </p:sp>
    </p:spTree>
    <p:extLst>
      <p:ext uri="{BB962C8B-B14F-4D97-AF65-F5344CB8AC3E}">
        <p14:creationId xmlns:p14="http://schemas.microsoft.com/office/powerpoint/2010/main" val="17096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226 - LO BIEÄT GIÔØ NEÂN THAÙNH 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bieät 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ra, ngaên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soùng ñôøi traøn qua.</a:t>
            </a:r>
          </a:p>
        </p:txBody>
      </p:sp>
    </p:spTree>
    <p:extLst>
      <p:ext uri="{BB962C8B-B14F-4D97-AF65-F5344CB8AC3E}">
        <p14:creationId xmlns:p14="http://schemas.microsoft.com/office/powerpoint/2010/main" val="319763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Kieám heát dòp tieän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rieâng, thoâng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thieâng lieâng.</a:t>
            </a:r>
          </a:p>
        </p:txBody>
      </p:sp>
    </p:spTree>
    <p:extLst>
      <p:ext uri="{BB962C8B-B14F-4D97-AF65-F5344CB8AC3E}">
        <p14:creationId xmlns:p14="http://schemas.microsoft.com/office/powerpoint/2010/main" val="138304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Chaêm xem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hoùa gioáng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naøo ngoa.</a:t>
            </a:r>
          </a:p>
        </p:txBody>
      </p:sp>
    </p:spTree>
    <p:extLst>
      <p:ext uri="{BB962C8B-B14F-4D97-AF65-F5344CB8AC3E}">
        <p14:creationId xmlns:p14="http://schemas.microsoft.com/office/powerpoint/2010/main" val="385091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226 - LO BIEÄT GIÔØ NEÂN THAÙNH RA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ta baïn beø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ngay, gioáng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laï thay.</a:t>
            </a:r>
          </a:p>
        </p:txBody>
      </p:sp>
    </p:spTree>
    <p:extLst>
      <p:ext uri="{BB962C8B-B14F-4D97-AF65-F5344CB8AC3E}">
        <p14:creationId xmlns:p14="http://schemas.microsoft.com/office/powerpoint/2010/main" val="126952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228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2014-03-21T01:59:48Z</dcterms:created>
  <dcterms:modified xsi:type="dcterms:W3CDTF">2014-03-21T02:04:05Z</dcterms:modified>
</cp:coreProperties>
</file>