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9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407" y="2292569"/>
            <a:ext cx="6141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TUYEÁT KIA </a:t>
            </a:r>
            <a:br>
              <a:rPr lang="en-US" sz="7200"/>
            </a:br>
            <a:r>
              <a:rPr lang="en-US" sz="7200"/>
              <a:t>KHOÂN 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228</a:t>
            </a:r>
          </a:p>
        </p:txBody>
      </p:sp>
    </p:spTree>
    <p:extLst>
      <p:ext uri="{BB962C8B-B14F-4D97-AF65-F5344CB8AC3E}">
        <p14:creationId xmlns:p14="http://schemas.microsoft.com/office/powerpoint/2010/main" val="53349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quyeát daâng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moïi söï, nguyeän chaúng giöõ maûy may.</a:t>
            </a:r>
          </a:p>
        </p:txBody>
      </p:sp>
    </p:spTree>
    <p:extLst>
      <p:ext uri="{BB962C8B-B14F-4D97-AF65-F5344CB8AC3E}">
        <p14:creationId xmlns:p14="http://schemas.microsoft.com/office/powerpoint/2010/main" val="5923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12499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so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tuyeát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khoân taøy.</a:t>
            </a:r>
          </a:p>
        </p:txBody>
      </p:sp>
    </p:spTree>
    <p:extLst>
      <p:ext uri="{BB962C8B-B14F-4D97-AF65-F5344CB8AC3E}">
        <p14:creationId xmlns:p14="http://schemas.microsoft.com/office/powerpoint/2010/main" val="371438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223716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Jeâsus nhaân aùi,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ñieàu toâi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khieâm nhöôøng.</a:t>
            </a:r>
          </a:p>
        </p:txBody>
      </p:sp>
    </p:spTree>
    <p:extLst>
      <p:ext uri="{BB962C8B-B14F-4D97-AF65-F5344CB8AC3E}">
        <p14:creationId xmlns:p14="http://schemas.microsoft.com/office/powerpoint/2010/main" val="364217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nguyeän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chôn Ñaáng ñinh coøn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löu veát toû töôøng.</a:t>
            </a:r>
          </a:p>
        </p:txBody>
      </p:sp>
    </p:spTree>
    <p:extLst>
      <p:ext uri="{BB962C8B-B14F-4D97-AF65-F5344CB8AC3E}">
        <p14:creationId xmlns:p14="http://schemas.microsoft.com/office/powerpoint/2010/main" val="226377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Nhôn ñöùc tin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taåy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ueá ñaây.</a:t>
            </a:r>
          </a:p>
        </p:txBody>
      </p:sp>
    </p:spTree>
    <p:extLst>
      <p:ext uri="{BB962C8B-B14F-4D97-AF65-F5344CB8AC3E}">
        <p14:creationId xmlns:p14="http://schemas.microsoft.com/office/powerpoint/2010/main" val="161650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19204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so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tuyeát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khoân taøy.</a:t>
            </a:r>
          </a:p>
        </p:txBody>
      </p:sp>
    </p:spTree>
    <p:extLst>
      <p:ext uri="{BB962C8B-B14F-4D97-AF65-F5344CB8AC3E}">
        <p14:creationId xmlns:p14="http://schemas.microsoft.com/office/powerpoint/2010/main" val="353163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427643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Jeâsus,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thaân, hoàn neân thaùnh veïn tuyeàn.</a:t>
            </a:r>
          </a:p>
        </p:txBody>
      </p:sp>
    </p:spTree>
    <p:extLst>
      <p:ext uri="{BB962C8B-B14F-4D97-AF65-F5344CB8AC3E}">
        <p14:creationId xmlns:p14="http://schemas.microsoft.com/office/powerpoint/2010/main" val="9504182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ñôïi chôø.</a:t>
            </a:r>
          </a:p>
        </p:txBody>
      </p:sp>
    </p:spTree>
    <p:extLst>
      <p:ext uri="{BB962C8B-B14F-4D97-AF65-F5344CB8AC3E}">
        <p14:creationId xmlns:p14="http://schemas.microsoft.com/office/powerpoint/2010/main" val="130586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Ngaøi mau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ñeán cho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thaùnh hieän giôø.</a:t>
            </a:r>
          </a:p>
        </p:txBody>
      </p:sp>
    </p:spTree>
    <p:extLst>
      <p:ext uri="{BB962C8B-B14F-4D97-AF65-F5344CB8AC3E}">
        <p14:creationId xmlns:p14="http://schemas.microsoft.com/office/powerpoint/2010/main" val="195915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khaån xin Jeâsus,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Ngaøi haù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ngaén tay?</a:t>
            </a:r>
          </a:p>
        </p:txBody>
      </p:sp>
    </p:spTree>
    <p:extLst>
      <p:ext uri="{BB962C8B-B14F-4D97-AF65-F5344CB8AC3E}">
        <p14:creationId xmlns:p14="http://schemas.microsoft.com/office/powerpoint/2010/main" val="285589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364114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so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tuyeát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khoân taøy.</a:t>
            </a:r>
          </a:p>
        </p:txBody>
      </p:sp>
    </p:spTree>
    <p:extLst>
      <p:ext uri="{BB962C8B-B14F-4D97-AF65-F5344CB8AC3E}">
        <p14:creationId xmlns:p14="http://schemas.microsoft.com/office/powerpoint/2010/main" val="246261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219339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Ngaøi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soáng trong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ñeå caàm quyeàn.</a:t>
            </a:r>
          </a:p>
        </p:txBody>
      </p:sp>
    </p:spTree>
    <p:extLst>
      <p:ext uri="{BB962C8B-B14F-4D97-AF65-F5344CB8AC3E}">
        <p14:creationId xmlns:p14="http://schemas.microsoft.com/office/powerpoint/2010/main" val="3150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Tieâu huûy quaân thuø,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ñaäp hình töôïng,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queùt raùc reán ngay.</a:t>
            </a:r>
          </a:p>
        </p:txBody>
      </p:sp>
    </p:spTree>
    <p:extLst>
      <p:ext uri="{BB962C8B-B14F-4D97-AF65-F5344CB8AC3E}">
        <p14:creationId xmlns:p14="http://schemas.microsoft.com/office/powerpoint/2010/main" val="256526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245490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so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thaät tuyeát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khoân taøy.</a:t>
            </a:r>
          </a:p>
        </p:txBody>
      </p:sp>
    </p:spTree>
    <p:extLst>
      <p:ext uri="{BB962C8B-B14F-4D97-AF65-F5344CB8AC3E}">
        <p14:creationId xmlns:p14="http://schemas.microsoft.com/office/powerpoint/2010/main" val="79355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röûa traéng hôn tuyeát ngay böõa nay.</a:t>
            </a:r>
          </a:p>
        </p:txBody>
      </p:sp>
    </p:spTree>
    <p:extLst>
      <p:ext uri="{BB962C8B-B14F-4D97-AF65-F5344CB8AC3E}">
        <p14:creationId xmlns:p14="http://schemas.microsoft.com/office/powerpoint/2010/main" val="172315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xin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ñaøng.</a:t>
            </a:r>
          </a:p>
        </p:txBody>
      </p:sp>
    </p:spTree>
    <p:extLst>
      <p:ext uri="{BB962C8B-B14F-4D97-AF65-F5344CB8AC3E}">
        <p14:creationId xmlns:p14="http://schemas.microsoft.com/office/powerpoint/2010/main" val="408473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228 - TUYEÁT KIA KHOÂN 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nhìn xem,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boå söùc cho ñôøi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veïn toaøn.</a:t>
            </a:r>
          </a:p>
        </p:txBody>
      </p:sp>
    </p:spTree>
    <p:extLst>
      <p:ext uri="{BB962C8B-B14F-4D97-AF65-F5344CB8AC3E}">
        <p14:creationId xmlns:p14="http://schemas.microsoft.com/office/powerpoint/2010/main" val="22392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2014-03-25T09:24:06Z</dcterms:created>
  <dcterms:modified xsi:type="dcterms:W3CDTF">2014-03-25T09:30:13Z</dcterms:modified>
</cp:coreProperties>
</file>