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1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3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9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408478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>
                <a:solidFill>
                  <a:srgbClr val="002060"/>
                </a:solidFill>
              </a:rPr>
              <a:t>TOÂI NGUYEÄN </a:t>
            </a:r>
            <a:br>
              <a:rPr lang="en-US" sz="7200">
                <a:solidFill>
                  <a:srgbClr val="002060"/>
                </a:solidFill>
              </a:rPr>
            </a:br>
            <a:r>
              <a:rPr lang="en-US" sz="7200">
                <a:solidFill>
                  <a:srgbClr val="002060"/>
                </a:solidFill>
              </a:rPr>
              <a:t>DAÂNG TAÁT SANH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229</a:t>
            </a:r>
          </a:p>
        </p:txBody>
      </p:sp>
    </p:spTree>
    <p:extLst>
      <p:ext uri="{BB962C8B-B14F-4D97-AF65-F5344CB8AC3E}">
        <p14:creationId xmlns:p14="http://schemas.microsoft.com/office/powerpoint/2010/main" val="106189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229 - TOÂI NGUYEÄN DAÂNG TAÁT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nguyeän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taát sanh,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ñeán baïc, vaøng. </a:t>
            </a:r>
          </a:p>
        </p:txBody>
      </p:sp>
    </p:spTree>
    <p:extLst>
      <p:ext uri="{BB962C8B-B14F-4D97-AF65-F5344CB8AC3E}">
        <p14:creationId xmlns:p14="http://schemas.microsoft.com/office/powerpoint/2010/main" val="314846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229 - TOÂI NGUYEÄN DAÂNG TAÁT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Jeâsus,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ban cuûa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caûi muoân ngaøn.</a:t>
            </a:r>
          </a:p>
        </p:txBody>
      </p:sp>
    </p:spTree>
    <p:extLst>
      <p:ext uri="{BB962C8B-B14F-4D97-AF65-F5344CB8AC3E}">
        <p14:creationId xmlns:p14="http://schemas.microsoft.com/office/powerpoint/2010/main" val="154482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229 - TOÂI NGUYEÄN DAÂNG TAÁT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söï thuoäc Chuùa treân trôøi, do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toâi roài.</a:t>
            </a:r>
          </a:p>
        </p:txBody>
      </p:sp>
    </p:spTree>
    <p:extLst>
      <p:ext uri="{BB962C8B-B14F-4D97-AF65-F5344CB8AC3E}">
        <p14:creationId xmlns:p14="http://schemas.microsoft.com/office/powerpoint/2010/main" val="1857918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229 - TOÂI NGUYEÄN DAÂNG TAÁT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Jeâsus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raøy, ñôøi ñôøi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Ngaøi.</a:t>
            </a:r>
          </a:p>
        </p:txBody>
      </p:sp>
    </p:spTree>
    <p:extLst>
      <p:ext uri="{BB962C8B-B14F-4D97-AF65-F5344CB8AC3E}">
        <p14:creationId xmlns:p14="http://schemas.microsoft.com/office/powerpoint/2010/main" val="417815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229 - TOÂI NGUYEÄN DAÂNG TAÁT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sanh,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thaûy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Ngaøi.</a:t>
            </a:r>
          </a:p>
        </p:txBody>
      </p:sp>
    </p:spTree>
    <p:extLst>
      <p:ext uri="{BB962C8B-B14F-4D97-AF65-F5344CB8AC3E}">
        <p14:creationId xmlns:p14="http://schemas.microsoft.com/office/powerpoint/2010/main" val="172899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229 - TOÂI NGUYEÄN DAÂNG TAÁT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taát sanh, hôõi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ñaøi.</a:t>
            </a:r>
          </a:p>
        </p:txBody>
      </p:sp>
    </p:spTree>
    <p:extLst>
      <p:ext uri="{BB962C8B-B14F-4D97-AF65-F5344CB8AC3E}">
        <p14:creationId xmlns:p14="http://schemas.microsoft.com/office/powerpoint/2010/main" val="199816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229 - TOÂI NGUYEÄN DAÂNG TAÁT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Ngaøi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vaày, ôn laønh nôi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luoân ñaày.</a:t>
            </a:r>
          </a:p>
        </p:txBody>
      </p:sp>
    </p:spTree>
    <p:extLst>
      <p:ext uri="{BB962C8B-B14F-4D97-AF65-F5344CB8AC3E}">
        <p14:creationId xmlns:p14="http://schemas.microsoft.com/office/powerpoint/2010/main" val="66563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229 - TOÂI NGUYEÄN DAÂNG TAÁT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soáng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hoaøi hoaøi,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söï laø Ngaøi.</a:t>
            </a:r>
          </a:p>
        </p:txBody>
      </p:sp>
    </p:spTree>
    <p:extLst>
      <p:ext uri="{BB962C8B-B14F-4D97-AF65-F5344CB8AC3E}">
        <p14:creationId xmlns:p14="http://schemas.microsoft.com/office/powerpoint/2010/main" val="245332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229 - TOÂI NGUYEÄN DAÂNG TAÁT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nhaäm lôøi. </a:t>
            </a:r>
          </a:p>
        </p:txBody>
      </p:sp>
    </p:spTree>
    <p:extLst>
      <p:ext uri="{BB962C8B-B14F-4D97-AF65-F5344CB8AC3E}">
        <p14:creationId xmlns:p14="http://schemas.microsoft.com/office/powerpoint/2010/main" val="12512827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229 - TOÂI NGUYEÄN DAÂNG TAÁT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thaân aùi 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daâng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ñôøi.</a:t>
            </a:r>
          </a:p>
        </p:txBody>
      </p:sp>
    </p:spTree>
    <p:extLst>
      <p:ext uri="{BB962C8B-B14F-4D97-AF65-F5344CB8AC3E}">
        <p14:creationId xmlns:p14="http://schemas.microsoft.com/office/powerpoint/2010/main" val="60617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229 - TOÂI NGUYEÄN DAÂNG TAÁT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söï 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thôø,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toaøn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baây giôø.</a:t>
            </a:r>
          </a:p>
        </p:txBody>
      </p:sp>
    </p:spTree>
    <p:extLst>
      <p:ext uri="{BB962C8B-B14F-4D97-AF65-F5344CB8AC3E}">
        <p14:creationId xmlns:p14="http://schemas.microsoft.com/office/powerpoint/2010/main" val="419665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229 - TOÂI NGUYEÄN DAÂNG TAÁT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Chuùa mua thaân, hoàn naày, nguyeän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ñaàu phuïc Ngaøi.</a:t>
            </a:r>
          </a:p>
        </p:txBody>
      </p:sp>
    </p:spTree>
    <p:extLst>
      <p:ext uri="{BB962C8B-B14F-4D97-AF65-F5344CB8AC3E}">
        <p14:creationId xmlns:p14="http://schemas.microsoft.com/office/powerpoint/2010/main" val="392902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229 - TOÂI NGUYEÄN DAÂNG TAÁT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nguyeän daâng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taát sanh, söùc khoeû,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naêng taøi.</a:t>
            </a:r>
          </a:p>
        </p:txBody>
      </p:sp>
    </p:spTree>
    <p:extLst>
      <p:ext uri="{BB962C8B-B14F-4D97-AF65-F5344CB8AC3E}">
        <p14:creationId xmlns:p14="http://schemas.microsoft.com/office/powerpoint/2010/main" val="109793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229 - TOÂI NGUYEÄN DAÂNG TAÁT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thaûy do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ban, 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bao naøi.</a:t>
            </a:r>
          </a:p>
        </p:txBody>
      </p:sp>
    </p:spTree>
    <p:extLst>
      <p:ext uri="{BB962C8B-B14F-4D97-AF65-F5344CB8AC3E}">
        <p14:creationId xmlns:p14="http://schemas.microsoft.com/office/powerpoint/2010/main" val="125551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229 - TOÂI NGUYEÄN DAÂNG TAÁT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ñöôïc nghe Chuùa ban lôøi, 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khoâng rôøi.</a:t>
            </a:r>
          </a:p>
        </p:txBody>
      </p:sp>
    </p:spTree>
    <p:extLst>
      <p:ext uri="{BB962C8B-B14F-4D97-AF65-F5344CB8AC3E}">
        <p14:creationId xmlns:p14="http://schemas.microsoft.com/office/powerpoint/2010/main" val="265355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229 - TOÂI NGUYEÄN DAÂNG TAÁT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hieän thôøi,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taän ñôøi ñôøi.</a:t>
            </a:r>
          </a:p>
        </p:txBody>
      </p:sp>
    </p:spTree>
    <p:extLst>
      <p:ext uri="{BB962C8B-B14F-4D97-AF65-F5344CB8AC3E}">
        <p14:creationId xmlns:p14="http://schemas.microsoft.com/office/powerpoint/2010/main" val="169211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214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VNI-Aptima</vt:lpstr>
      <vt:lpstr>VNI-Garam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2014-03-25T09:30:20Z</dcterms:created>
  <dcterms:modified xsi:type="dcterms:W3CDTF">2014-03-25T10:02:00Z</dcterms:modified>
</cp:coreProperties>
</file>