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1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3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408478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HIEÄN TOÂI NGHE CÖÙU CHUÙA KEÂU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230</a:t>
            </a:r>
          </a:p>
        </p:txBody>
      </p:sp>
    </p:spTree>
    <p:extLst>
      <p:ext uri="{BB962C8B-B14F-4D97-AF65-F5344CB8AC3E}">
        <p14:creationId xmlns:p14="http://schemas.microsoft.com/office/powerpoint/2010/main" val="415462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choân vôùi Ñaáng Christ, laáp kín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6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choân vôùi Ñaáng Christ, laáp kín 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6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toâi xin theo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thöôøng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5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khoâng keå khoaûng khoaùt hay cheo leo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0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laïi soáng vôùi Christ, cöù soáng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9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Laïi soáng vôùi Ñaáng Christ, cöù soáng 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Ngaøi, vôùi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6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toâi xin theo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thöôøng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khoâng keå khoaûng khoaùt hay cheo leo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8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nay coù Christ soáng trong toâi 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6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Hieän toâi coù Ñaáng Christ, Chuùa soáng ñaây, Ngaøi ñi vôùi mình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1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toâi nghe roõ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tieáng Cöùu Chuùa tuyeân, hieän toâi nghe roõ tieáng Cöùu Chuùa truyeàn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753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toâi xin theo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thöôøng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2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khoâng keå khoaûng khoaùt hay cheo leo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1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ñaây laõnh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baùu vinh quang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nghóa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6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ñaây laõnh maõo quyù, soáng veû vang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baøi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 khaûi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2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toâi xin theo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thöôøng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0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khoâng keå khoaûng khoaùt hay cheo leo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9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Hieän toâi nghe roõ tieáng 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khuyeân,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lieàn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3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toâi xin theo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thöôøng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5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khoâng keå khoaûng khoaùt hay cheo leo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0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cheát vôùi Ñaáng Christ, cöù cheát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cheát vôùi Ñaáng Christ, cöù cheát 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0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Jeâsus 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toâi xin theo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thöôøng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0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230 - HIEÄN TOÂI NGHE CÖÙU CHUÙA KEÂU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khoâng keå khoaûng khoaùt hay cheo leo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vôùi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2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564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2014-03-25T10:02:06Z</dcterms:created>
  <dcterms:modified xsi:type="dcterms:W3CDTF">2014-03-25T10:15:11Z</dcterms:modified>
</cp:coreProperties>
</file>