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9" autoAdjust="0"/>
    <p:restoredTop sz="94660"/>
  </p:normalViewPr>
  <p:slideViewPr>
    <p:cSldViewPr snapToGrid="0">
      <p:cViewPr varScale="1">
        <p:scale>
          <a:sx n="74" d="100"/>
          <a:sy n="74" d="100"/>
        </p:scale>
        <p:origin x="29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4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DA03F-F1C7-470B-949F-C92CE88CBF7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25/03/2014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D1061-0E86-463E-BFBB-94F6596F60F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9508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C546C-37F3-4DC4-B43E-485743DFE31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25/03/2014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98323-3924-4E5C-8456-3DCE8DCBD50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1684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7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8DA03F-F1C7-470B-949F-C92CE88CBF7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25/03/2014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7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7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0D1061-0E86-463E-BFBB-94F6596F60F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006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" y="1970596"/>
            <a:ext cx="914400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80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 sz="7200">
                <a:solidFill>
                  <a:srgbClr val="002060"/>
                </a:solidFill>
              </a:rPr>
              <a:t>NGUYEÄN CUNG HIEÁN CHUÙA </a:t>
            </a:r>
            <a:br>
              <a:rPr lang="en-US" sz="7200">
                <a:solidFill>
                  <a:srgbClr val="002060"/>
                </a:solidFill>
              </a:rPr>
            </a:br>
            <a:r>
              <a:rPr lang="en-US" sz="7200">
                <a:solidFill>
                  <a:srgbClr val="002060"/>
                </a:solidFill>
              </a:rPr>
              <a:t>CAÛ ÑÔØI TOÂI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38100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600" b="1">
                <a:effectLst>
                  <a:glow rad="127000">
                    <a:schemeClr val="bg1"/>
                  </a:glow>
                </a:effectLst>
                <a:latin typeface="VNI-Garam" panose="020B7200000000000000" pitchFamily="34" charset="0"/>
              </a:defRPr>
            </a:lvl1pPr>
          </a:lstStyle>
          <a:p>
            <a:r>
              <a:rPr lang="en-US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</a:rPr>
              <a:t>TOÂN VINH CHUÙA – THAÙNH CA 231</a:t>
            </a:r>
          </a:p>
        </p:txBody>
      </p:sp>
    </p:spTree>
    <p:extLst>
      <p:ext uri="{BB962C8B-B14F-4D97-AF65-F5344CB8AC3E}">
        <p14:creationId xmlns:p14="http://schemas.microsoft.com/office/powerpoint/2010/main" val="18136100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5.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Caàu xin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Chuùa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laáy yù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nguyeän toâi,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haønh vi theo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thaùnh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chæ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maø thoâi.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600" b="1" spc="-150" smtClean="0">
                <a:solidFill>
                  <a:srgbClr val="00206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Tc 231 - Nguyeän Cung Hieán Chuùa Caû Ñôøi Toâi</a:t>
            </a:r>
            <a:endParaRPr lang="en-US" sz="3600" b="1" spc="-150">
              <a:solidFill>
                <a:srgbClr val="002060"/>
              </a:solidFill>
              <a:effectLst>
                <a:glow rad="127000">
                  <a:prstClr val="white"/>
                </a:glow>
              </a:effectLst>
              <a:latin typeface="HP-Amazone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02013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Taâm linh cuõng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hieán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luoân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cho Ngaøi,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ñeå laøm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ñeàn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Vua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Thaùnh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laâu daøi.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600" b="1" spc="-150" smtClean="0">
                <a:solidFill>
                  <a:srgbClr val="00206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Tc 231 - Nguyeän Cung Hieán Chuùa Caû Ñôøi Toâi</a:t>
            </a:r>
            <a:endParaRPr lang="en-US" sz="3600" b="1" spc="-150">
              <a:solidFill>
                <a:srgbClr val="002060"/>
              </a:solidFill>
              <a:effectLst>
                <a:glow rad="127000">
                  <a:prstClr val="white"/>
                </a:glow>
              </a:effectLst>
              <a:latin typeface="HP-Amazone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59386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6.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Moïi tinh tuyù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cuûa aùi tình toâi,</a:t>
            </a:r>
          </a:p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nguyeän daâng luoân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Cöùu Chuùa voâ ñoái.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600" b="1" spc="-150" smtClean="0">
                <a:solidFill>
                  <a:srgbClr val="00206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Tc 231 - Nguyeän Cung Hieán Chuùa Caû Ñôøi Toâi</a:t>
            </a:r>
            <a:endParaRPr lang="en-US" sz="3600" b="1" spc="-150">
              <a:solidFill>
                <a:srgbClr val="002060"/>
              </a:solidFill>
              <a:effectLst>
                <a:glow rad="127000">
                  <a:prstClr val="white"/>
                </a:glow>
              </a:effectLst>
              <a:latin typeface="HP-Amazone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98203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Xin Christ laáy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taám thaân voâ taøi,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ñeå thuoäc quyeàn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Chaân Chuùa laâu daøi.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600" b="1" spc="-150" smtClean="0">
                <a:solidFill>
                  <a:srgbClr val="00206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Tc 231 - Nguyeän Cung Hieán Chuùa Caû Ñôøi Toâi</a:t>
            </a:r>
            <a:endParaRPr lang="en-US" sz="3600" b="1" spc="-150">
              <a:solidFill>
                <a:srgbClr val="002060"/>
              </a:solidFill>
              <a:effectLst>
                <a:glow rad="127000">
                  <a:prstClr val="white"/>
                </a:glow>
              </a:effectLst>
              <a:latin typeface="HP-Amazone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05893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1.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Nguyeän cung hieán Chuùa caû ñôøi toâi,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thaønh taâm daâng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taát caû muoân moái.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600" b="1" spc="-150" smtClean="0">
                <a:solidFill>
                  <a:srgbClr val="00206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Tc 231 - Nguyeän Cung Hieán Chuùa Caû Ñôøi Toâi</a:t>
            </a:r>
            <a:endParaRPr lang="en-US" sz="3600" b="1" spc="-150">
              <a:solidFill>
                <a:srgbClr val="002060"/>
              </a:solidFill>
              <a:effectLst>
                <a:glow rad="127000">
                  <a:prstClr val="white"/>
                </a:glow>
              </a:effectLst>
              <a:latin typeface="HP-Amazone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007306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Cuõng ñem heát bao nhieâu naêm ngaøy,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ñeå khen ngôïi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Chaân Chuùa toâi nay.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600" b="1" spc="-150" smtClean="0">
                <a:solidFill>
                  <a:srgbClr val="00206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Tc 231 - Nguyeän Cung Hieán Chuùa Caû Ñôøi Toâi</a:t>
            </a:r>
            <a:endParaRPr lang="en-US" sz="3600" b="1" spc="-150">
              <a:solidFill>
                <a:srgbClr val="002060"/>
              </a:solidFill>
              <a:effectLst>
                <a:glow rad="127000">
                  <a:prstClr val="white"/>
                </a:glow>
              </a:effectLst>
              <a:latin typeface="HP-Amazone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15370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2.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Nguyeän xin Chuùa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laáy caû baøn tay,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haønh vi theo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thaùnh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ñöùc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nhaân aùi.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600" b="1" spc="-150" smtClean="0">
                <a:solidFill>
                  <a:srgbClr val="00206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Tc 231 - Nguyeän Cung Hieán Chuùa Caû Ñôøi Toâi</a:t>
            </a:r>
            <a:endParaRPr lang="en-US" sz="3600" b="1" spc="-150">
              <a:solidFill>
                <a:srgbClr val="002060"/>
              </a:solidFill>
              <a:effectLst>
                <a:glow rad="127000">
                  <a:prstClr val="white"/>
                </a:glow>
              </a:effectLst>
              <a:latin typeface="HP-Amazone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40362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Xin Chuùa laáy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hai chaân toâi ñaây,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khieán leï laøng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ñeïp ñeõ cho Ngaøi.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600" b="1" spc="-150" smtClean="0">
                <a:solidFill>
                  <a:srgbClr val="00206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Tc 231 - Nguyeän Cung Hieán Chuùa Caû Ñôøi Toâi</a:t>
            </a:r>
            <a:endParaRPr lang="en-US" sz="3600" b="1" spc="-150">
              <a:solidFill>
                <a:srgbClr val="002060"/>
              </a:solidFill>
              <a:effectLst>
                <a:glow rad="127000">
                  <a:prstClr val="white"/>
                </a:glow>
              </a:effectLst>
              <a:latin typeface="HP-Amazone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09603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3.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Nguyeän xin Chuùa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laáy caû gioïng toâi,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ngaøy ñeâm ca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chuùc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Ñaáng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voâ ñoái.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600" b="1" spc="-150" smtClean="0">
                <a:solidFill>
                  <a:srgbClr val="00206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Tc 231 - Nguyeän Cung Hieán Chuùa Caû Ñôøi Toâi</a:t>
            </a:r>
            <a:endParaRPr lang="en-US" sz="3600" b="1" spc="-150">
              <a:solidFill>
                <a:srgbClr val="002060"/>
              </a:solidFill>
              <a:effectLst>
                <a:glow rad="127000">
                  <a:prstClr val="white"/>
                </a:glow>
              </a:effectLst>
              <a:latin typeface="HP-Amazone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14829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Daâng luoân löôõi toâi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ñaây cho Ngaøi,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ñeå vui truyeàn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rao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Phöôùc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aâm hoaøi.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600" b="1" spc="-150" smtClean="0">
                <a:solidFill>
                  <a:srgbClr val="00206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Tc 231 - Nguyeän Cung Hieán Chuùa Caû Ñôøi Toâi</a:t>
            </a:r>
            <a:endParaRPr lang="en-US" sz="3600" b="1" spc="-150">
              <a:solidFill>
                <a:srgbClr val="002060"/>
              </a:solidFill>
              <a:effectLst>
                <a:glow rad="127000">
                  <a:prstClr val="white"/>
                </a:glow>
              </a:effectLst>
              <a:latin typeface="HP-Amazone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43676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4.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Baïc toâi ñoù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vôùi caû vaøng ñaây,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nguyeän daâng luoân chaúng giöõ moät maûy.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600" b="1" spc="-150" smtClean="0">
                <a:solidFill>
                  <a:srgbClr val="00206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Tc 231 - Nguyeän Cung Hieán Chuùa Caû Ñôøi Toâi</a:t>
            </a:r>
            <a:endParaRPr lang="en-US" sz="3600" b="1" spc="-150">
              <a:solidFill>
                <a:srgbClr val="002060"/>
              </a:solidFill>
              <a:effectLst>
                <a:glow rad="127000">
                  <a:prstClr val="white"/>
                </a:glow>
              </a:effectLst>
              <a:latin typeface="HP-Amazone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01118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Bao nhieâu trí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naõo daâng thay thaûy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,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ñeå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ñöôïc duøng theo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yù thaùnh Ngaøi.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600" b="1" spc="-150" smtClean="0">
                <a:solidFill>
                  <a:srgbClr val="00206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Tc 231 - Nguyeän Cung Hieán Chuùa Caû Ñôøi Toâi</a:t>
            </a:r>
            <a:endParaRPr lang="en-US" sz="3600" b="1" spc="-150">
              <a:solidFill>
                <a:srgbClr val="002060"/>
              </a:solidFill>
              <a:effectLst>
                <a:glow rad="127000">
                  <a:prstClr val="white"/>
                </a:glow>
              </a:effectLst>
              <a:latin typeface="HP-Amazone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45014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</TotalTime>
  <Words>191</Words>
  <Application>Microsoft Office PowerPoint</Application>
  <PresentationFormat>On-screen Show (4:3)</PresentationFormat>
  <Paragraphs>27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HP-Amazone</vt:lpstr>
      <vt:lpstr>VNI-Aptima</vt:lpstr>
      <vt:lpstr>VNI-Garam</vt:lpstr>
      <vt:lpstr>4_Office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4</cp:revision>
  <dcterms:created xsi:type="dcterms:W3CDTF">2014-03-25T10:15:18Z</dcterms:created>
  <dcterms:modified xsi:type="dcterms:W3CDTF">2014-03-25T10:20:58Z</dcterms:modified>
</cp:coreProperties>
</file>