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4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5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9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970596"/>
            <a:ext cx="9144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>
                <a:solidFill>
                  <a:srgbClr val="002060"/>
                </a:solidFill>
              </a:rPr>
              <a:t>THAÄP TÖÏ </a:t>
            </a:r>
            <a:br>
              <a:rPr lang="en-US" sz="7200">
                <a:solidFill>
                  <a:srgbClr val="002060"/>
                </a:solidFill>
              </a:rPr>
            </a:br>
            <a:r>
              <a:rPr lang="en-US" sz="7200">
                <a:solidFill>
                  <a:srgbClr val="002060"/>
                </a:solidFill>
              </a:rPr>
              <a:t>JEÂSUS VAÙC ÑI </a:t>
            </a:r>
            <a:br>
              <a:rPr lang="en-US" sz="7200">
                <a:solidFill>
                  <a:srgbClr val="002060"/>
                </a:solidFill>
              </a:rPr>
            </a:br>
            <a:r>
              <a:rPr lang="en-US" sz="7200">
                <a:solidFill>
                  <a:srgbClr val="002060"/>
                </a:solidFill>
              </a:rPr>
              <a:t>LAO ÑAO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233</a:t>
            </a:r>
          </a:p>
        </p:txBody>
      </p:sp>
    </p:spTree>
    <p:extLst>
      <p:ext uri="{BB962C8B-B14F-4D97-AF65-F5344CB8AC3E}">
        <p14:creationId xmlns:p14="http://schemas.microsoft.com/office/powerpoint/2010/main" val="6652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vaùc 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lao ñao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thaû sao?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233 - THAÄP TÖÏ JEÂSUS VAÙC ÑI LAO ÑAO</a:t>
            </a:r>
          </a:p>
        </p:txBody>
      </p:sp>
    </p:spTree>
    <p:extLst>
      <p:ext uri="{BB962C8B-B14F-4D97-AF65-F5344CB8AC3E}">
        <p14:creationId xmlns:p14="http://schemas.microsoft.com/office/powerpoint/2010/main" val="39576663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phaûi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rieâng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caây, hieän phaàn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cuõng vaùc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233 - THAÄP TÖÏ JEÂSUS VAÙC ÑI LAO ÑAO</a:t>
            </a:r>
          </a:p>
        </p:txBody>
      </p:sp>
    </p:spTree>
    <p:extLst>
      <p:ext uri="{BB962C8B-B14F-4D97-AF65-F5344CB8AC3E}">
        <p14:creationId xmlns:p14="http://schemas.microsoft.com/office/powerpoint/2010/main" val="154018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naày ngaøy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thaùnh daân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lui, treân trôøi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nay söôùng vui.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233 - THAÄP TÖÏ JEÂSUS VAÙC ÑI LAO ÑAO</a:t>
            </a:r>
          </a:p>
        </p:txBody>
      </p:sp>
    </p:spTree>
    <p:extLst>
      <p:ext uri="{BB962C8B-B14F-4D97-AF65-F5344CB8AC3E}">
        <p14:creationId xmlns:p14="http://schemas.microsoft.com/office/powerpoint/2010/main" val="113771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neám höông vò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aùi taâm tinh thaàn,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saïch leä, thô thaùi,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möøng.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233 - THAÄP TÖÏ JEÂSUS VAÙC ÑI LAO ÑAO</a:t>
            </a:r>
          </a:p>
        </p:txBody>
      </p:sp>
    </p:spTree>
    <p:extLst>
      <p:ext uri="{BB962C8B-B14F-4D97-AF65-F5344CB8AC3E}">
        <p14:creationId xmlns:p14="http://schemas.microsoft.com/office/powerpoint/2010/main" val="228370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ñôøi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luoân,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töø traàn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môùi buoâng.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233 - THAÄP TÖÏ JEÂSUS VAÙC ÑI LAO ÑAO</a:t>
            </a:r>
          </a:p>
        </p:txBody>
      </p:sp>
    </p:spTree>
    <p:extLst>
      <p:ext uri="{BB962C8B-B14F-4D97-AF65-F5344CB8AC3E}">
        <p14:creationId xmlns:p14="http://schemas.microsoft.com/office/powerpoint/2010/main" val="61661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ñeán thieân ñaøng Chuùa ban kim mieän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phaàn toâi cuõng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rieâng.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233 - THAÄP TÖÏ JEÂSUS VAÙC ÑI LAO ÑAO</a:t>
            </a:r>
          </a:p>
        </p:txBody>
      </p:sp>
    </p:spTree>
    <p:extLst>
      <p:ext uri="{BB962C8B-B14F-4D97-AF65-F5344CB8AC3E}">
        <p14:creationId xmlns:p14="http://schemas.microsoft.com/office/powerpoint/2010/main" val="304370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Beä ngoïc, kìa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ñöông keâ chaân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phuïc mình,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hæ haân.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233 - THAÄP TÖÏ JEÂSUS VAÙC ÑI LAO ÑAO</a:t>
            </a:r>
          </a:p>
        </p:txBody>
      </p:sp>
    </p:spTree>
    <p:extLst>
      <p:ext uri="{BB962C8B-B14F-4D97-AF65-F5344CB8AC3E}">
        <p14:creationId xmlns:p14="http://schemas.microsoft.com/office/powerpoint/2010/main" val="102630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Gieo chieác kim mieän thoûa vui taâm thaàn,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laëp laïi danh Ñaáng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 thaân.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233 - THAÄP TÖÏ JEÂSUS VAÙC ÑI LAO ÑAO</a:t>
            </a:r>
          </a:p>
        </p:txBody>
      </p:sp>
    </p:spTree>
    <p:extLst>
      <p:ext uri="{BB962C8B-B14F-4D97-AF65-F5344CB8AC3E}">
        <p14:creationId xmlns:p14="http://schemas.microsoft.com/office/powerpoint/2010/main" val="133189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137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2014-03-25T10:27:05Z</dcterms:created>
  <dcterms:modified xsi:type="dcterms:W3CDTF">2014-03-25T11:27:17Z</dcterms:modified>
</cp:coreProperties>
</file>