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7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4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44083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TA THEO YÙ </a:t>
            </a:r>
          </a:p>
          <a:p>
            <a:r>
              <a:rPr lang="en-US" sz="7200">
                <a:solidFill>
                  <a:srgbClr val="002060"/>
                </a:solidFill>
              </a:rPr>
              <a:t>CHUÙA CHÖA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234</a:t>
            </a:r>
          </a:p>
        </p:txBody>
      </p:sp>
    </p:spTree>
    <p:extLst>
      <p:ext uri="{BB962C8B-B14F-4D97-AF65-F5344CB8AC3E}">
        <p14:creationId xmlns:p14="http://schemas.microsoft.com/office/powerpoint/2010/main" val="44722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xem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saïch tinh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leân aùn, ñeå thích hieäp yù Chuùa chöa?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29789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trung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quaûn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ñeå thích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52361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Nay ta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Chuùa chöa?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taâm do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hoàng xöa.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211027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khieát vôùi tinh anh, khieâm cung theâm hieàn laønh, ñoan trang theo maét 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230965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ta daâng troïn quyeàn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chuû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ñeå thích hieäp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Chuùa chöa?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91685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trong taâm hoàn haèng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truù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thích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hieäp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243170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Nay ta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Chuùa chöa?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taâm do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hoàng xöa.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159071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khieát vôùi tinh anh, khieâm cung theâm hieàn laønh, ñoan trang theo maét 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226698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treân thieân trình ñöôïc ñi trong chaân quang thaùnh, ñeå thích hieäp yù Chuùa chöa?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107349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 ta maëc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y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saùnh, ñeå thích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140157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nhieâu tö nieäm mình ñaõ treo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caây goã, ñeå thích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hieäp yù Chuùa chöa?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2061075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Nay ta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Chuùa chöa?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taâm do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hoàng xöa.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1580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khieát vôùi tinh anh, khieâm cung theâm hieàn laønh, ñoan trang theo maét 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319603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nhieâu tö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coi nhö loã,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thích hieäp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104061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Nay ta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Chuùa chöa?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taâm do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hoàng xöa.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76028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khieát vôùi tinh anh, khieâm cung theâm hieàn laønh, ñoan trang theo maét 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262479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ta hay trò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khieân luoân tö kyû,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thích hieäp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Chuùa chöa?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17375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Xua tan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löïc beà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trí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ñeå thích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403592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Nay ta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Chuùa chöa?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taâm do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hoàng xöa.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116932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khieát vôùi tinh anh, khieâm cung theâm hieàn laønh, ñoan trang theo maét Chuùa chöa?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234 – TA THEO YÙ CHUÙA CHÖA ?</a:t>
            </a:r>
          </a:p>
        </p:txBody>
      </p:sp>
    </p:spTree>
    <p:extLst>
      <p:ext uri="{BB962C8B-B14F-4D97-AF65-F5344CB8AC3E}">
        <p14:creationId xmlns:p14="http://schemas.microsoft.com/office/powerpoint/2010/main" val="239218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400</Words>
  <Application>Microsoft Office PowerPoint</Application>
  <PresentationFormat>On-screen Show (4:3)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2014-03-25T11:27:25Z</dcterms:created>
  <dcterms:modified xsi:type="dcterms:W3CDTF">2014-03-25T11:34:58Z</dcterms:modified>
</cp:coreProperties>
</file>