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0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880444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LAÏY CHUÙA,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TOÂI NAY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235</a:t>
            </a:r>
          </a:p>
        </p:txBody>
      </p:sp>
    </p:spTree>
    <p:extLst>
      <p:ext uri="{BB962C8B-B14F-4D97-AF65-F5344CB8AC3E}">
        <p14:creationId xmlns:p14="http://schemas.microsoft.com/office/powerpoint/2010/main" val="283514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tröôùc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phuïc tuøng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quaù ñaûo ñieân.</a:t>
            </a:r>
          </a:p>
        </p:txBody>
      </p:sp>
    </p:spTree>
    <p:extLst>
      <p:ext uri="{BB962C8B-B14F-4D97-AF65-F5344CB8AC3E}">
        <p14:creationId xmlns:p14="http://schemas.microsoft.com/office/powerpoint/2010/main" val="90212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nay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toân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toaøn quyeàn.</a:t>
            </a:r>
          </a:p>
        </p:txBody>
      </p:sp>
    </p:spTree>
    <p:extLst>
      <p:ext uri="{BB962C8B-B14F-4D97-AF65-F5344CB8AC3E}">
        <p14:creationId xmlns:p14="http://schemas.microsoft.com/office/powerpoint/2010/main" val="254071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AÙch Chuùa eâm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bình an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laâu daøi.</a:t>
            </a:r>
          </a:p>
        </p:txBody>
      </p:sp>
    </p:spTree>
    <p:extLst>
      <p:ext uri="{BB962C8B-B14F-4D97-AF65-F5344CB8AC3E}">
        <p14:creationId xmlns:p14="http://schemas.microsoft.com/office/powerpoint/2010/main" val="188648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337729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Chuùa toâi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tìm ñöôïc ñaày daãy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nhu caàn.</a:t>
            </a:r>
          </a:p>
        </p:txBody>
      </p:sp>
    </p:spTree>
    <p:extLst>
      <p:ext uri="{BB962C8B-B14F-4D97-AF65-F5344CB8AC3E}">
        <p14:creationId xmlns:p14="http://schemas.microsoft.com/office/powerpoint/2010/main" val="323668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quyù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ñöùc tin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boäi phaàn.</a:t>
            </a:r>
          </a:p>
        </p:txBody>
      </p:sp>
    </p:spTree>
    <p:extLst>
      <p:ext uri="{BB962C8B-B14F-4D97-AF65-F5344CB8AC3E}">
        <p14:creationId xmlns:p14="http://schemas.microsoft.com/office/powerpoint/2010/main" val="128325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caùnh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ñöôïc bình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chuùt lung lay.</a:t>
            </a:r>
          </a:p>
        </p:txBody>
      </p:sp>
    </p:spTree>
    <p:extLst>
      <p:ext uri="{BB962C8B-B14F-4D97-AF65-F5344CB8AC3E}">
        <p14:creationId xmlns:p14="http://schemas.microsoft.com/office/powerpoint/2010/main" val="206747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363508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cuoán chieân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 ngöôøi 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boâi teân toâi.</a:t>
            </a:r>
          </a:p>
        </p:txBody>
      </p:sp>
    </p:spTree>
    <p:extLst>
      <p:ext uri="{BB962C8B-B14F-4D97-AF65-F5344CB8AC3E}">
        <p14:creationId xmlns:p14="http://schemas.microsoft.com/office/powerpoint/2010/main" val="266745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chi xen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ly khai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luaät trôøi.</a:t>
            </a:r>
          </a:p>
        </p:txBody>
      </p:sp>
    </p:spTree>
    <p:extLst>
      <p:ext uri="{BB962C8B-B14F-4D97-AF65-F5344CB8AC3E}">
        <p14:creationId xmlns:p14="http://schemas.microsoft.com/office/powerpoint/2010/main" val="37269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Chuùa, toâi nay thuoäc Ngaøi,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danh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91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Soáng, cheát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qua quyeát haún chaúng sai.</a:t>
            </a:r>
          </a:p>
        </p:txBody>
      </p:sp>
    </p:spTree>
    <p:extLst>
      <p:ext uri="{BB962C8B-B14F-4D97-AF65-F5344CB8AC3E}">
        <p14:creationId xmlns:p14="http://schemas.microsoft.com/office/powerpoint/2010/main" val="93666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29478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Phuø theá hoâm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duøng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toâi.</a:t>
            </a:r>
          </a:p>
        </p:txBody>
      </p:sp>
    </p:spTree>
    <p:extLst>
      <p:ext uri="{BB962C8B-B14F-4D97-AF65-F5344CB8AC3E}">
        <p14:creationId xmlns:p14="http://schemas.microsoft.com/office/powerpoint/2010/main" val="371446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Jeâsus Christ!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xin quy phuïc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ñôøi.</a:t>
            </a:r>
          </a:p>
        </p:txBody>
      </p:sp>
    </p:spTree>
    <p:extLst>
      <p:ext uri="{BB962C8B-B14F-4D97-AF65-F5344CB8AC3E}">
        <p14:creationId xmlns:p14="http://schemas.microsoft.com/office/powerpoint/2010/main" val="205570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ñöùc yeâu thöông Ngaøi môøi toâi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thieân ñaøi.</a:t>
            </a:r>
          </a:p>
        </p:txBody>
      </p:sp>
    </p:spTree>
    <p:extLst>
      <p:ext uri="{BB962C8B-B14F-4D97-AF65-F5344CB8AC3E}">
        <p14:creationId xmlns:p14="http://schemas.microsoft.com/office/powerpoint/2010/main" val="15407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370007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hôõi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luaät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trôøi.</a:t>
            </a:r>
          </a:p>
        </p:txBody>
      </p:sp>
    </p:spTree>
    <p:extLst>
      <p:ext uri="{BB962C8B-B14F-4D97-AF65-F5344CB8AC3E}">
        <p14:creationId xmlns:p14="http://schemas.microsoft.com/office/powerpoint/2010/main" val="396220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phaùch, taâm linh thuoäc Ngaøi, toâi meán Chuùa chaúng phai.</a:t>
            </a:r>
          </a:p>
        </p:txBody>
      </p:sp>
    </p:spTree>
    <p:extLst>
      <p:ext uri="{BB962C8B-B14F-4D97-AF65-F5344CB8AC3E}">
        <p14:creationId xmlns:p14="http://schemas.microsoft.com/office/powerpoint/2010/main" val="198665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272351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235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CHUÙA, TOÂI NAY THUOÄC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tröôùc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laàm laïc vaøo loái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nghi ngôø.</a:t>
            </a:r>
          </a:p>
        </p:txBody>
      </p:sp>
    </p:spTree>
    <p:extLst>
      <p:ext uri="{BB962C8B-B14F-4D97-AF65-F5344CB8AC3E}">
        <p14:creationId xmlns:p14="http://schemas.microsoft.com/office/powerpoint/2010/main" val="207232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teû ngaét,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vong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ñôïi chôø.</a:t>
            </a:r>
          </a:p>
        </p:txBody>
      </p:sp>
    </p:spTree>
    <p:extLst>
      <p:ext uri="{BB962C8B-B14F-4D97-AF65-F5344CB8AC3E}">
        <p14:creationId xmlns:p14="http://schemas.microsoft.com/office/powerpoint/2010/main" val="418514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Chuùa ñeán soi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raïng ñöôøng toâi, khieán böôùc thaúng ngay. </a:t>
            </a:r>
          </a:p>
        </p:txBody>
      </p:sp>
    </p:spTree>
    <p:extLst>
      <p:ext uri="{BB962C8B-B14F-4D97-AF65-F5344CB8AC3E}">
        <p14:creationId xmlns:p14="http://schemas.microsoft.com/office/powerpoint/2010/main" val="198197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235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LAÏY CHUÙA, TOÂI NAY THUOÄC NGAØI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1361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366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2014-03-25T11:35:05Z</dcterms:created>
  <dcterms:modified xsi:type="dcterms:W3CDTF">2014-03-25T11:43:53Z</dcterms:modified>
</cp:coreProperties>
</file>