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4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35696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NGUYEÄN </a:t>
            </a:r>
            <a:r>
              <a:rPr lang="en-US" sz="7200" smtClean="0">
                <a:solidFill>
                  <a:srgbClr val="002060"/>
                </a:solidFill>
              </a:rPr>
              <a:t/>
            </a:r>
            <a:br>
              <a:rPr lang="en-US" sz="7200" smtClean="0">
                <a:solidFill>
                  <a:srgbClr val="002060"/>
                </a:solidFill>
              </a:rPr>
            </a:br>
            <a:r>
              <a:rPr lang="en-US" sz="7200" smtClean="0">
                <a:solidFill>
                  <a:srgbClr val="002060"/>
                </a:solidFill>
              </a:rPr>
              <a:t>THEO YÙ </a:t>
            </a:r>
            <a:r>
              <a:rPr lang="en-US" sz="7200">
                <a:solidFill>
                  <a:srgbClr val="002060"/>
                </a:solidFill>
              </a:rPr>
              <a:t>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237</a:t>
            </a:r>
          </a:p>
        </p:txBody>
      </p:sp>
    </p:spTree>
    <p:extLst>
      <p:ext uri="{BB962C8B-B14F-4D97-AF65-F5344CB8AC3E}">
        <p14:creationId xmlns:p14="http://schemas.microsoft.com/office/powerpoint/2010/main" val="22355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Cha, vaâng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thoâi, Cha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goám thieâng, 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seùt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21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Toâi nguyeän theo yù Cha, xin Ngaøi nung ñuùc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laëng, ñôïi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5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theo yù Cha, vaâng Ngaøi khoâng 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luyeän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 </a:t>
            </a:r>
          </a:p>
        </p:txBody>
      </p:sp>
    </p:spTree>
    <p:extLst>
      <p:ext uri="{BB962C8B-B14F-4D97-AF65-F5344CB8AC3E}">
        <p14:creationId xmlns:p14="http://schemas.microsoft.com/office/powerpoint/2010/main" val="406044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naày xin taåy thanh, thanh baïch hôn tuyeát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döôùi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khieâm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nhöôøng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thieät.</a:t>
            </a:r>
            <a:endParaRPr lang="en-US" sz="6600" b="1" spc="-30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0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vaâng Ngaøi khoâng 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bò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moûi meâ, khaån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 </a:t>
            </a:r>
          </a:p>
        </p:txBody>
      </p:sp>
    </p:spTree>
    <p:extLst>
      <p:ext uri="{BB962C8B-B14F-4D97-AF65-F5344CB8AC3E}">
        <p14:creationId xmlns:p14="http://schemas.microsoft.com/office/powerpoint/2010/main" val="191507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Bao quyeàn naêng döôùi treân quy veà Cha Thaùnh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rôø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laønh.</a:t>
            </a:r>
          </a:p>
          <a:p>
            <a:pPr algn="ctr"/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3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nguyeän theo yù Cha, vaâng Ngaøi khoâng 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quaûn 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thaân, hoàn toâi.</a:t>
            </a:r>
          </a:p>
        </p:txBody>
      </p:sp>
    </p:spTree>
    <p:extLst>
      <p:ext uri="{BB962C8B-B14F-4D97-AF65-F5344CB8AC3E}">
        <p14:creationId xmlns:p14="http://schemas.microsoft.com/office/powerpoint/2010/main" val="375723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237 - NGUYEÄN THEO YÙ CHA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ñaày ôn Thaùnh Linh, theá nhaân ñöôïc thaáy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 Christ, cai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trò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naày.</a:t>
            </a:r>
          </a:p>
          <a:p>
            <a:pPr algn="ctr"/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232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2014-03-25T15:59:06Z</dcterms:created>
  <dcterms:modified xsi:type="dcterms:W3CDTF">2014-03-25T16:07:43Z</dcterms:modified>
</cp:coreProperties>
</file>