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6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35696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NGUYEÄN SOÁNG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VÌ </a:t>
            </a:r>
            <a:r>
              <a:rPr lang="en-US" sz="7200">
                <a:solidFill>
                  <a:srgbClr val="002060"/>
                </a:solidFill>
              </a:rPr>
              <a:t>ÑAÁNG </a:t>
            </a:r>
            <a:r>
              <a:rPr lang="en-US" sz="7200" smtClean="0">
                <a:solidFill>
                  <a:srgbClr val="002060"/>
                </a:solidFill>
              </a:rPr>
              <a:t>ÑAÕ </a:t>
            </a:r>
            <a:r>
              <a:rPr lang="en-US" sz="7200">
                <a:solidFill>
                  <a:srgbClr val="002060"/>
                </a:solidFill>
              </a:rPr>
              <a:t>CHEÁT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238</a:t>
            </a:r>
          </a:p>
        </p:txBody>
      </p:sp>
    </p:spTree>
    <p:extLst>
      <p:ext uri="{BB962C8B-B14F-4D97-AF65-F5344CB8AC3E}">
        <p14:creationId xmlns:p14="http://schemas.microsoft.com/office/powerpoint/2010/main" val="301324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Goâ-goâ-tha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huyeát cöùu roãi,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phöông duy nhaát chuoäc toâi ñoù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6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ñaáy quyeát chí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hieán taát sinh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1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maõi vì Ñaáng ñaõ cheát, hoàn toâi khi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thaûnh thôi.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9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Chuùa ñaõ cöùu,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soáng cho Christ, hôõi Ngaøi laø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2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soáng hieán Christ, tình aùi hieán Christ,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Chieân Con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gian aùc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10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doác tín nghóa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saét ñaù tri tri,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2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maõi vì Ñaáng ñaõ cheát, hoàn toâi khi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thaûnh thôi.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3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Chuùa ñaõ cöùu,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soáng cho Christ, hôõi Ngaøi laø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7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quyeát tín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Ñaáng ñaõ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nay ñang soáng,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toâi soáng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7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ñaáy tín thaùc Cöùu Chuùa khaêng khaêng,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 laø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4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maõi maõi vì Ñaáng ñaõ cheát, hoàn toâi khi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thaûnh thôi.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8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238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-</a:t>
            </a:r>
            <a:r>
              <a:rPr lang="en-US" sz="20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SOÁNG VÌ ÑAÁNG ÑAÕ CHEÁT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Chuùa ñaõ cöùu,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soáng cho Christ, hôõi Ngaøi laø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5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183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2014-03-26T08:25:11Z</dcterms:created>
  <dcterms:modified xsi:type="dcterms:W3CDTF">2014-03-26T08:29:20Z</dcterms:modified>
</cp:coreProperties>
</file>