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3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6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0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1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6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186274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XIN KEÙO TOÂI</a:t>
            </a:r>
            <a:br>
              <a:rPr lang="en-US"/>
            </a:br>
            <a:r>
              <a:rPr lang="en-US"/>
              <a:t>LAÏI GAÀN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241</a:t>
            </a:r>
          </a:p>
        </p:txBody>
      </p:sp>
    </p:spTree>
    <p:extLst>
      <p:ext uri="{BB962C8B-B14F-4D97-AF65-F5344CB8AC3E}">
        <p14:creationId xmlns:p14="http://schemas.microsoft.com/office/powerpoint/2010/main" val="316919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Giaây phuùt töôi vui thay, tinh khieát khoâng gì taøy, tröôùc ngoâi Ngaøi loøng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baøy.</a:t>
            </a:r>
          </a:p>
        </p:txBody>
      </p:sp>
    </p:spTree>
    <p:extLst>
      <p:ext uri="{BB962C8B-B14F-4D97-AF65-F5344CB8AC3E}">
        <p14:creationId xmlns:p14="http://schemas.microsoft.com/office/powerpoint/2010/main" val="21306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Chuùa luoân giao thaân, ñem khuùc noâi töôøng traàn, döôøng nhö thoû theû cuøng baïn thaân.</a:t>
            </a:r>
          </a:p>
        </p:txBody>
      </p:sp>
    </p:spTree>
    <p:extLst>
      <p:ext uri="{BB962C8B-B14F-4D97-AF65-F5344CB8AC3E}">
        <p14:creationId xmlns:p14="http://schemas.microsoft.com/office/powerpoint/2010/main" val="14830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haõy keùo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keùo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cho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nôi 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xöa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xaû thaân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khaéng khít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2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Khaéng khít, khít nôi hoâng traøo huyeát,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khít hoâng traøo doøng huyeát baát tuyeät.  </a:t>
            </a:r>
          </a:p>
        </p:txBody>
      </p:sp>
    </p:spTree>
    <p:extLst>
      <p:ext uri="{BB962C8B-B14F-4D97-AF65-F5344CB8AC3E}">
        <p14:creationId xmlns:p14="http://schemas.microsoft.com/office/powerpoint/2010/main" val="14733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Saâu baáy ñöùc yeâu thöông, toâi chaúng sao doø löôøng, qua töû haø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loøng seõ töôøng.</a:t>
            </a:r>
          </a:p>
        </p:txBody>
      </p:sp>
    </p:spTree>
    <p:extLst>
      <p:ext uri="{BB962C8B-B14F-4D97-AF65-F5344CB8AC3E}">
        <p14:creationId xmlns:p14="http://schemas.microsoft.com/office/powerpoint/2010/main" val="208331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thuù vui sieâu cao, chöa neám qua phaàn naøo, cho ñeán luùc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vaøo laïc giao.</a:t>
            </a:r>
          </a:p>
        </p:txBody>
      </p:sp>
    </p:spTree>
    <p:extLst>
      <p:ext uri="{BB962C8B-B14F-4D97-AF65-F5344CB8AC3E}">
        <p14:creationId xmlns:p14="http://schemas.microsoft.com/office/powerpoint/2010/main" val="16685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haõy keùo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keùo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cho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nôi 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xöa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xaû thaân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khaéng khít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8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Khaéng khít, khít nôi hoâng traøo huyeát,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khít hoâng traøo doøng huyeát baát tuyeät.  </a:t>
            </a:r>
          </a:p>
        </p:txBody>
      </p:sp>
    </p:spTree>
    <p:extLst>
      <p:ext uri="{BB962C8B-B14F-4D97-AF65-F5344CB8AC3E}">
        <p14:creationId xmlns:p14="http://schemas.microsoft.com/office/powerpoint/2010/main" val="19990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tieáng Jeâsus tuyeân, yeâu meán toâi veïn tuyeàn, toâi nay thuoäc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Ngaøi nhö nguyeän.</a:t>
            </a:r>
          </a:p>
        </p:txBody>
      </p:sp>
    </p:spTree>
    <p:extLst>
      <p:ext uri="{BB962C8B-B14F-4D97-AF65-F5344CB8AC3E}">
        <p14:creationId xmlns:p14="http://schemas.microsoft.com/office/powerpoint/2010/main" val="1860181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ñöùc tin giô cao,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quyeát khoâng sôøn naøo, caøng gaàn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haïnh döôøng bao.</a:t>
            </a:r>
          </a:p>
        </p:txBody>
      </p:sp>
    </p:spTree>
    <p:extLst>
      <p:ext uri="{BB962C8B-B14F-4D97-AF65-F5344CB8AC3E}">
        <p14:creationId xmlns:p14="http://schemas.microsoft.com/office/powerpoint/2010/main" val="23291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haõy keùo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keùo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cho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nôi 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xöa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xaû thaân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khaéng khít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2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Khaéng khít, khít nôi hoâng traøo huyeát,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khít hoâng traøo doøng huyeát baát tuyeät.  </a:t>
            </a:r>
          </a:p>
        </p:txBody>
      </p:sp>
    </p:spTree>
    <p:extLst>
      <p:ext uri="{BB962C8B-B14F-4D97-AF65-F5344CB8AC3E}">
        <p14:creationId xmlns:p14="http://schemas.microsoft.com/office/powerpoint/2010/main" val="5015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Chuùa, xin ban sai, toâi quyeát lo vieäc Ngaøi, do naêng quyeàn töø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hoàng aân hoaøi. </a:t>
            </a:r>
          </a:p>
        </p:txBody>
      </p:sp>
    </p:spTree>
    <p:extLst>
      <p:ext uri="{BB962C8B-B14F-4D97-AF65-F5344CB8AC3E}">
        <p14:creationId xmlns:p14="http://schemas.microsoft.com/office/powerpoint/2010/main" val="13486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ngöôùc chaêm chaêm ñaây, mong öôùc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naày, phuïc theo yù Chuùa troïn ñôøi nay.</a:t>
            </a:r>
          </a:p>
        </p:txBody>
      </p:sp>
    </p:spTree>
    <p:extLst>
      <p:ext uri="{BB962C8B-B14F-4D97-AF65-F5344CB8AC3E}">
        <p14:creationId xmlns:p14="http://schemas.microsoft.com/office/powerpoint/2010/main" val="4757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haõy keùo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keùo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cho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nôi 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xöa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xaû thaân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khaéng khít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1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241 – XIN KEÙO TOÂI LAÏI GAÀN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Khaéng khít, khít nôi hoâng traøo huyeát,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khít hoâng traøo doøng huyeát baát tuyeät.  </a:t>
            </a:r>
          </a:p>
        </p:txBody>
      </p:sp>
    </p:spTree>
    <p:extLst>
      <p:ext uri="{BB962C8B-B14F-4D97-AF65-F5344CB8AC3E}">
        <p14:creationId xmlns:p14="http://schemas.microsoft.com/office/powerpoint/2010/main" val="894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411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2014-03-26T08:55:53Z</dcterms:created>
  <dcterms:modified xsi:type="dcterms:W3CDTF">2014-03-26T10:15:06Z</dcterms:modified>
</cp:coreProperties>
</file>