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5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3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6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0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8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186274"/>
            <a:ext cx="9144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ÖÔÙC AO </a:t>
            </a:r>
            <a:br>
              <a:rPr lang="en-US"/>
            </a:br>
            <a:r>
              <a:rPr lang="en-US"/>
              <a:t>NHÌN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243</a:t>
            </a:r>
          </a:p>
        </p:txBody>
      </p:sp>
    </p:spTree>
    <p:extLst>
      <p:ext uri="{BB962C8B-B14F-4D97-AF65-F5344CB8AC3E}">
        <p14:creationId xmlns:p14="http://schemas.microsoft.com/office/powerpoint/2010/main" val="150045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ao nhìn 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nhieâu haøo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quang tröôùc toâi.</a:t>
            </a:r>
          </a:p>
        </p:txBody>
      </p:sp>
    </p:spTree>
    <p:extLst>
      <p:ext uri="{BB962C8B-B14F-4D97-AF65-F5344CB8AC3E}">
        <p14:creationId xmlns:p14="http://schemas.microsoft.com/office/powerpoint/2010/main" val="229660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ngaøy vui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ngaém, nay laàn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môø toái ñi roài.</a:t>
            </a:r>
          </a:p>
        </p:txBody>
      </p:sp>
    </p:spTree>
    <p:extLst>
      <p:ext uri="{BB962C8B-B14F-4D97-AF65-F5344CB8AC3E}">
        <p14:creationId xmlns:p14="http://schemas.microsoft.com/office/powerpoint/2010/main" val="382681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bao haïnh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thöù tieâu tan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tieác ñôøi.</a:t>
            </a:r>
          </a:p>
        </p:txBody>
      </p:sp>
    </p:spTree>
    <p:extLst>
      <p:ext uri="{BB962C8B-B14F-4D97-AF65-F5344CB8AC3E}">
        <p14:creationId xmlns:p14="http://schemas.microsoft.com/office/powerpoint/2010/main" val="405595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raèng toâi saép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veà cuøng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trôøi.</a:t>
            </a:r>
          </a:p>
        </p:txBody>
      </p:sp>
    </p:spTree>
    <p:extLst>
      <p:ext uri="{BB962C8B-B14F-4D97-AF65-F5344CB8AC3E}">
        <p14:creationId xmlns:p14="http://schemas.microsoft.com/office/powerpoint/2010/main" val="277261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ao nhìn 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nhu caàu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tröôùc nay.</a:t>
            </a:r>
          </a:p>
        </p:txBody>
      </p:sp>
    </p:spTree>
    <p:extLst>
      <p:ext uri="{BB962C8B-B14F-4D97-AF65-F5344CB8AC3E}">
        <p14:creationId xmlns:p14="http://schemas.microsoft.com/office/powerpoint/2010/main" val="398819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nhìn xem Chuùa, vui möøng, maïnh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khoûe haàu Ngaøi.</a:t>
            </a:r>
          </a:p>
        </p:txBody>
      </p:sp>
    </p:spTree>
    <p:extLst>
      <p:ext uri="{BB962C8B-B14F-4D97-AF65-F5344CB8AC3E}">
        <p14:creationId xmlns:p14="http://schemas.microsoft.com/office/powerpoint/2010/main" val="389713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ao nhìn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soáng, ñöông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bieän hoä baáy raøy.</a:t>
            </a:r>
          </a:p>
        </p:txBody>
      </p:sp>
    </p:spTree>
    <p:extLst>
      <p:ext uri="{BB962C8B-B14F-4D97-AF65-F5344CB8AC3E}">
        <p14:creationId xmlns:p14="http://schemas.microsoft.com/office/powerpoint/2010/main" val="234520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bieät ma cheát,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tröôøng,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ngaøy.</a:t>
            </a:r>
          </a:p>
        </p:txBody>
      </p:sp>
    </p:spTree>
    <p:extLst>
      <p:ext uri="{BB962C8B-B14F-4D97-AF65-F5344CB8AC3E}">
        <p14:creationId xmlns:p14="http://schemas.microsoft.com/office/powerpoint/2010/main" val="2226985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ao nhìn Jeâsus, trong 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buûa vaây.</a:t>
            </a:r>
          </a:p>
        </p:txBody>
      </p:sp>
    </p:spTree>
    <p:extLst>
      <p:ext uri="{BB962C8B-B14F-4D97-AF65-F5344CB8AC3E}">
        <p14:creationId xmlns:p14="http://schemas.microsoft.com/office/powerpoint/2010/main" val="16098185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Daày ñaëc theâm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maõi treân ñôøi gang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taác toâi raøy.</a:t>
            </a:r>
          </a:p>
        </p:txBody>
      </p:sp>
    </p:spTree>
    <p:extLst>
      <p:ext uri="{BB962C8B-B14F-4D97-AF65-F5344CB8AC3E}">
        <p14:creationId xmlns:p14="http://schemas.microsoft.com/office/powerpoint/2010/main" val="23000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ao nhìn Chuùa,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ñöùc tin taêng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cöôøng daãy ñaày.</a:t>
            </a:r>
          </a:p>
        </p:txBody>
      </p:sp>
    </p:spTree>
    <p:extLst>
      <p:ext uri="{BB962C8B-B14F-4D97-AF65-F5344CB8AC3E}">
        <p14:creationId xmlns:p14="http://schemas.microsoft.com/office/powerpoint/2010/main" val="158342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Baïc nhöôïc nay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hoùa tranh huøng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traän choùt ai taøy.</a:t>
            </a:r>
          </a:p>
        </p:txBody>
      </p:sp>
    </p:spTree>
    <p:extLst>
      <p:ext uri="{BB962C8B-B14F-4D97-AF65-F5344CB8AC3E}">
        <p14:creationId xmlns:p14="http://schemas.microsoft.com/office/powerpoint/2010/main" val="289781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ao nhìn 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Thaïch Baøn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 lôùn thay.</a:t>
            </a:r>
          </a:p>
        </p:txBody>
      </p:sp>
    </p:spTree>
    <p:extLst>
      <p:ext uri="{BB962C8B-B14F-4D97-AF65-F5344CB8AC3E}">
        <p14:creationId xmlns:p14="http://schemas.microsoft.com/office/powerpoint/2010/main" val="142863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hoàng aân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haèng ñaët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raøy.</a:t>
            </a:r>
          </a:p>
        </p:txBody>
      </p:sp>
    </p:spTree>
    <p:extLst>
      <p:ext uri="{BB962C8B-B14F-4D97-AF65-F5344CB8AC3E}">
        <p14:creationId xmlns:p14="http://schemas.microsoft.com/office/powerpoint/2010/main" val="255500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hay laø cheát,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nhöùt nhöùt möu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keá daày.</a:t>
            </a:r>
          </a:p>
        </p:txBody>
      </p:sp>
    </p:spTree>
    <p:extLst>
      <p:ext uri="{BB962C8B-B14F-4D97-AF65-F5344CB8AC3E}">
        <p14:creationId xmlns:p14="http://schemas.microsoft.com/office/powerpoint/2010/main" val="110703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243 – ÖÔÙC AO NHÌN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gì toâi neáu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maët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ngaøy.</a:t>
            </a:r>
          </a:p>
        </p:txBody>
      </p:sp>
    </p:spTree>
    <p:extLst>
      <p:ext uri="{BB962C8B-B14F-4D97-AF65-F5344CB8AC3E}">
        <p14:creationId xmlns:p14="http://schemas.microsoft.com/office/powerpoint/2010/main" val="171236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223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2014-03-26T10:14:34Z</dcterms:created>
  <dcterms:modified xsi:type="dcterms:W3CDTF">2014-03-26T11:01:21Z</dcterms:modified>
</cp:coreProperties>
</file>