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0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7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857090"/>
            <a:ext cx="9144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NGUYEÄN CAØNG </a:t>
            </a:r>
            <a:br>
              <a:rPr lang="en-US"/>
            </a:br>
            <a:r>
              <a:rPr lang="en-US"/>
              <a:t>YEÂU THÖÔNG CHRIST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244</a:t>
            </a:r>
          </a:p>
        </p:txBody>
      </p:sp>
    </p:spTree>
    <p:extLst>
      <p:ext uri="{BB962C8B-B14F-4D97-AF65-F5344CB8AC3E}">
        <p14:creationId xmlns:p14="http://schemas.microsoft.com/office/powerpoint/2010/main" val="333210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ngaïi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than, lao lyù,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ñaéng cay bieät ly.</a:t>
            </a:r>
          </a:p>
        </p:txBody>
      </p:sp>
    </p:spTree>
    <p:extLst>
      <p:ext uri="{BB962C8B-B14F-4D97-AF65-F5344CB8AC3E}">
        <p14:creationId xmlns:p14="http://schemas.microsoft.com/office/powerpoint/2010/main" val="186023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muoân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ñieàu kia theo yù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Cha töø bi.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thöû thaùch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hôn: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keo sôn.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nguyeàn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ngoïn ñeøn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saép taét,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ngôïi thoâi.</a:t>
            </a:r>
          </a:p>
        </p:txBody>
      </p:sp>
    </p:spTree>
    <p:extLst>
      <p:ext uri="{BB962C8B-B14F-4D97-AF65-F5344CB8AC3E}">
        <p14:creationId xmlns:p14="http://schemas.microsoft.com/office/powerpoint/2010/main" val="332164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Ñieäu nhaïc loøng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reùo raét, tieáng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cöù khaån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ôn,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keo sôn.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nguyeàn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nguyeän caøng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Jeâsus, meán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theâm!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94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taâm quyø xin chaêm chuù, meán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Moái sôû öôùc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hôn: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keo sôn.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nguyeàn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Muøi tuïc traàn xöa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ñeo ñuoåi,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kieám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yeân. </a:t>
            </a:r>
          </a:p>
        </p:txBody>
      </p:sp>
    </p:spTree>
    <p:extLst>
      <p:ext uri="{BB962C8B-B14F-4D97-AF65-F5344CB8AC3E}">
        <p14:creationId xmlns:p14="http://schemas.microsoft.com/office/powerpoint/2010/main" val="227666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duy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theo ruoåi, kieám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thöôïng thieân.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Noãi khaån thieát 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hôn: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keo sôn.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nguyeàn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Thaùnh Ca 244 – Nguyeän Caøng Yeâu Thöông Christ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228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HP-Amazone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2014-03-26T11:01:30Z</dcterms:created>
  <dcterms:modified xsi:type="dcterms:W3CDTF">2014-03-26T11:08:36Z</dcterms:modified>
</cp:coreProperties>
</file>