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43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98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53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23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21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74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2442306"/>
            <a:ext cx="9144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BIEÁT </a:t>
            </a:r>
            <a:r>
              <a:rPr lang="en-US"/>
              <a:t>NHIEÀU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HÔN </a:t>
            </a:r>
            <a:r>
              <a:rPr lang="en-US"/>
              <a:t>VEÀ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CA 246</a:t>
            </a:r>
          </a:p>
        </p:txBody>
      </p:sp>
    </p:spTree>
    <p:extLst>
      <p:ext uri="{BB962C8B-B14F-4D97-AF65-F5344CB8AC3E}">
        <p14:creationId xmlns:p14="http://schemas.microsoft.com/office/powerpoint/2010/main" val="3398617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246 – BIEÁT NHIEÀU HÔN VEÀ JEÂSUS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Caøng thuoäc nhieàu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Jeâsus ban trao,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luoân thaâm giao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vôùi Vua treân cao.</a:t>
            </a:r>
          </a:p>
        </p:txBody>
      </p:sp>
    </p:spTree>
    <p:extLst>
      <p:ext uri="{BB962C8B-B14F-4D97-AF65-F5344CB8AC3E}">
        <p14:creationId xmlns:p14="http://schemas.microsoft.com/office/powerpoint/2010/main" val="2009472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246 – BIEÁT NHIEÀU HÔN VEÀ JEÂSUS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Tai nghe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khuyeân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daïy ngoït ngaøo,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thuoäc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maáy caâu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dieäu sao. </a:t>
            </a:r>
          </a:p>
        </p:txBody>
      </p:sp>
    </p:spTree>
    <p:extLst>
      <p:ext uri="{BB962C8B-B14F-4D97-AF65-F5344CB8AC3E}">
        <p14:creationId xmlns:p14="http://schemas.microsoft.com/office/powerpoint/2010/main" val="2814799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246 – BIEÁT NHIEÀU HÔN VEÀ JEÂSUS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Bieát nhieàu hôn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veà Jeâsus, mong sao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bieát roõ Jeâsus.</a:t>
            </a:r>
          </a:p>
        </p:txBody>
      </p:sp>
    </p:spTree>
    <p:extLst>
      <p:ext uri="{BB962C8B-B14F-4D97-AF65-F5344CB8AC3E}">
        <p14:creationId xmlns:p14="http://schemas.microsoft.com/office/powerpoint/2010/main" val="1621450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246 – BIEÁT NHIEÀU HÔN VEÀ JEÂSUS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Öôùc thaáy huyeát baùu Jeâsus tuoân rôi,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töôøng minh Ñaáng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cheát thay vì toâi. </a:t>
            </a:r>
          </a:p>
        </p:txBody>
      </p:sp>
    </p:spTree>
    <p:extLst>
      <p:ext uri="{BB962C8B-B14F-4D97-AF65-F5344CB8AC3E}">
        <p14:creationId xmlns:p14="http://schemas.microsoft.com/office/powerpoint/2010/main" val="2149984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246 – BIEÁT NHIEÀU HÔN VEÀ JEÂSUS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Caøng töôøng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ngoâi cao sang,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quang treân thieân quoác chieáu saùng laùng.</a:t>
            </a:r>
          </a:p>
        </p:txBody>
      </p:sp>
    </p:spTree>
    <p:extLst>
      <p:ext uri="{BB962C8B-B14F-4D97-AF65-F5344CB8AC3E}">
        <p14:creationId xmlns:p14="http://schemas.microsoft.com/office/powerpoint/2010/main" val="259613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246 – BIEÁT NHIEÀU HÔN VEÀ JEÂSUS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Bieát chaéc nöôùc Chuùa lôùn trong nhaân gian, Jeâsus ñeán ñem kyû nguyeân bình an.</a:t>
            </a:r>
          </a:p>
        </p:txBody>
      </p:sp>
    </p:spTree>
    <p:extLst>
      <p:ext uri="{BB962C8B-B14F-4D97-AF65-F5344CB8AC3E}">
        <p14:creationId xmlns:p14="http://schemas.microsoft.com/office/powerpoint/2010/main" val="4239489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246 – BIEÁT NHIEÀU HÔN VEÀ JEÂSUS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Bieát nhieàu hôn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veà Jeâsus, mong sao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bieát roõ Jeâsus.</a:t>
            </a:r>
          </a:p>
        </p:txBody>
      </p:sp>
    </p:spTree>
    <p:extLst>
      <p:ext uri="{BB962C8B-B14F-4D97-AF65-F5344CB8AC3E}">
        <p14:creationId xmlns:p14="http://schemas.microsoft.com/office/powerpoint/2010/main" val="2016553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246 – BIEÁT NHIEÀU HÔN VEÀ JEÂSUS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Öôùc thaáy huyeát baùu Jeâsus tuoân rôi,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töôøng minh Ñaáng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cheát thay vì toâi. </a:t>
            </a:r>
          </a:p>
        </p:txBody>
      </p:sp>
    </p:spTree>
    <p:extLst>
      <p:ext uri="{BB962C8B-B14F-4D97-AF65-F5344CB8AC3E}">
        <p14:creationId xmlns:p14="http://schemas.microsoft.com/office/powerpoint/2010/main" val="1432267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246 – BIEÁT NHIEÀU HÔN VEÀ JEÂSUS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ngaøy caøng töôøng minh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theâm, cao rao thieân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giuùp keû khaùc neám. </a:t>
            </a:r>
          </a:p>
        </p:txBody>
      </p:sp>
    </p:spTree>
    <p:extLst>
      <p:ext uri="{BB962C8B-B14F-4D97-AF65-F5344CB8AC3E}">
        <p14:creationId xmlns:p14="http://schemas.microsoft.com/office/powerpoint/2010/main" val="14200866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246 – BIEÁT NHIEÀU HÔN VEÀ JEÂSUS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Muoán roõ böûu huyeát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ta khoâng thoâi,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yeâu khieán Chuùa cheát thay vì toâi. </a:t>
            </a:r>
          </a:p>
        </p:txBody>
      </p:sp>
    </p:spTree>
    <p:extLst>
      <p:ext uri="{BB962C8B-B14F-4D97-AF65-F5344CB8AC3E}">
        <p14:creationId xmlns:p14="http://schemas.microsoft.com/office/powerpoint/2010/main" val="3600180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246 – BIEÁT NHIEÀU HÔN VEÀ JEÂSUS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Bieát nhieàu hôn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veà Jeâsus, mong sao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bieát roõ Jeâsus.</a:t>
            </a:r>
          </a:p>
        </p:txBody>
      </p:sp>
    </p:spTree>
    <p:extLst>
      <p:ext uri="{BB962C8B-B14F-4D97-AF65-F5344CB8AC3E}">
        <p14:creationId xmlns:p14="http://schemas.microsoft.com/office/powerpoint/2010/main" val="4245281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246 – BIEÁT NHIEÀU HÔN VEÀ JEÂSUS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Öôùc thaáy huyeát baùu Jeâsus tuoân rôi,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töôøng minh Ñaáng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cheát thay vì toâi. </a:t>
            </a:r>
          </a:p>
        </p:txBody>
      </p:sp>
    </p:spTree>
    <p:extLst>
      <p:ext uri="{BB962C8B-B14F-4D97-AF65-F5344CB8AC3E}">
        <p14:creationId xmlns:p14="http://schemas.microsoft.com/office/powerpoint/2010/main" val="280670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246 – BIEÁT NHIEÀU HÔN VEÀ JEÂSUS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ngaøy hoïc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nhieàu veà Jeâsus thoâi,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mong am tri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yù giaùo hoái. </a:t>
            </a:r>
          </a:p>
        </p:txBody>
      </p:sp>
    </p:spTree>
    <p:extLst>
      <p:ext uri="{BB962C8B-B14F-4D97-AF65-F5344CB8AC3E}">
        <p14:creationId xmlns:p14="http://schemas.microsoft.com/office/powerpoint/2010/main" val="2381117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246 – BIEÁT NHIEÀU HÔN VEÀ JEÂSUS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Sôû dó thaáu ñaùo tích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hay ai oâi, laø do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Giaùo sö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daïy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toâi. </a:t>
            </a:r>
          </a:p>
        </p:txBody>
      </p:sp>
    </p:spTree>
    <p:extLst>
      <p:ext uri="{BB962C8B-B14F-4D97-AF65-F5344CB8AC3E}">
        <p14:creationId xmlns:p14="http://schemas.microsoft.com/office/powerpoint/2010/main" val="2443352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246 – BIEÁT NHIEÀU HÔN VEÀ JEÂSUS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Bieát nhieàu hôn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veà Jeâsus, mong sao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bieát roõ Jeâsus.</a:t>
            </a:r>
          </a:p>
        </p:txBody>
      </p:sp>
    </p:spTree>
    <p:extLst>
      <p:ext uri="{BB962C8B-B14F-4D97-AF65-F5344CB8AC3E}">
        <p14:creationId xmlns:p14="http://schemas.microsoft.com/office/powerpoint/2010/main" val="4096821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246 – BIEÁT NHIEÀU HÔN VEÀ JEÂSUS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Öôùc thaáy huyeát baùu Jeâsus tuoân rôi,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töôøng minh Ñaáng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cheát thay vì toâi. </a:t>
            </a:r>
          </a:p>
        </p:txBody>
      </p:sp>
    </p:spTree>
    <p:extLst>
      <p:ext uri="{BB962C8B-B14F-4D97-AF65-F5344CB8AC3E}">
        <p14:creationId xmlns:p14="http://schemas.microsoft.com/office/powerpoint/2010/main" val="2677343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247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VNI-Aptima</vt:lpstr>
      <vt:lpstr>VNI-Garam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2014-03-26T11:19:15Z</dcterms:created>
  <dcterms:modified xsi:type="dcterms:W3CDTF">2014-03-26T11:24:16Z</dcterms:modified>
</cp:coreProperties>
</file>