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3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6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442306"/>
            <a:ext cx="9144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HAÕY GIÔ </a:t>
            </a:r>
            <a:br>
              <a:rPr lang="en-US"/>
            </a:br>
            <a:r>
              <a:rPr lang="en-US"/>
              <a:t>TAY </a:t>
            </a:r>
            <a:r>
              <a:rPr lang="en-US" smtClean="0"/>
              <a:t>RA!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247</a:t>
            </a:r>
          </a:p>
        </p:txBody>
      </p:sp>
    </p:spTree>
    <p:extLst>
      <p:ext uri="{BB962C8B-B14F-4D97-AF65-F5344CB8AC3E}">
        <p14:creationId xmlns:p14="http://schemas.microsoft.com/office/powerpoint/2010/main" val="237263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Ga-li-leâ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ñi moïi laøng,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leänh Ngaøi truyeàn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beänh taät tieâu bieán.</a:t>
            </a:r>
          </a:p>
        </p:txBody>
      </p:sp>
    </p:spTree>
    <p:extLst>
      <p:ext uri="{BB962C8B-B14F-4D97-AF65-F5344CB8AC3E}">
        <p14:creationId xmlns:p14="http://schemas.microsoft.com/office/powerpoint/2010/main" val="55966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 tröôùc 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ñeán thaân ñeán thaân baïn, thì baïn giô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neân trì dieân.</a:t>
            </a:r>
          </a:p>
        </p:txBody>
      </p:sp>
    </p:spTree>
    <p:extLst>
      <p:ext uri="{BB962C8B-B14F-4D97-AF65-F5344CB8AC3E}">
        <p14:creationId xmlns:p14="http://schemas.microsoft.com/office/powerpoint/2010/main" val="8496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Ai laø beänh nhaân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 tay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caàm chaët lôøi höùa,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saét ñinh quyù hoùa.</a:t>
            </a:r>
          </a:p>
        </p:txBody>
      </p:sp>
    </p:spTree>
    <p:extLst>
      <p:ext uri="{BB962C8B-B14F-4D97-AF65-F5344CB8AC3E}">
        <p14:creationId xmlns:p14="http://schemas.microsoft.com/office/powerpoint/2010/main" val="197506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Thuaän tieáng Chuùa khuyeân, lieàn giô baøn tay, nhieân haäu Christ truyeàn laønh ngay.</a:t>
            </a:r>
          </a:p>
        </p:txBody>
      </p:sp>
    </p:spTree>
    <p:extLst>
      <p:ext uri="{BB962C8B-B14F-4D97-AF65-F5344CB8AC3E}">
        <p14:creationId xmlns:p14="http://schemas.microsoft.com/office/powerpoint/2010/main" val="375213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Baïn baïc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? Neáu mong phuïc cöôøng, Jeâsus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seõ ban naêng löïc lieàn.</a:t>
            </a:r>
          </a:p>
        </p:txBody>
      </p:sp>
    </p:spTree>
    <p:extLst>
      <p:ext uri="{BB962C8B-B14F-4D97-AF65-F5344CB8AC3E}">
        <p14:creationId xmlns:p14="http://schemas.microsoft.com/office/powerpoint/2010/main" val="205241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Giuïc loøng maïnh tin, vöõng trong can tröôøng, ñieàu baïn ao öôùc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cho ñöôïc neân.</a:t>
            </a:r>
          </a:p>
        </p:txBody>
      </p:sp>
    </p:spTree>
    <p:extLst>
      <p:ext uri="{BB962C8B-B14F-4D97-AF65-F5344CB8AC3E}">
        <p14:creationId xmlns:p14="http://schemas.microsoft.com/office/powerpoint/2010/main" val="176553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tieáp xuùc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ban sinh maïng, vuøng daäy ñi ñi,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giöôøng kia vaùc laáy.</a:t>
            </a:r>
          </a:p>
        </p:txBody>
      </p:sp>
    </p:spTree>
    <p:extLst>
      <p:ext uri="{BB962C8B-B14F-4D97-AF65-F5344CB8AC3E}">
        <p14:creationId xmlns:p14="http://schemas.microsoft.com/office/powerpoint/2010/main" val="252387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Chaïy ñeán vôùi Christ quyeàn pheùp 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pheùp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haïn, baïn giô tay ra chaéc ñöôïc laønh ngay.</a:t>
            </a:r>
          </a:p>
        </p:txBody>
      </p:sp>
    </p:spTree>
    <p:extLst>
      <p:ext uri="{BB962C8B-B14F-4D97-AF65-F5344CB8AC3E}">
        <p14:creationId xmlns:p14="http://schemas.microsoft.com/office/powerpoint/2010/main" val="30543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Ai laø beänh nhaân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 tay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caàm chaët lôøi höùa,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saét ñinh quyù hoùa.</a:t>
            </a:r>
          </a:p>
        </p:txBody>
      </p:sp>
    </p:spTree>
    <p:extLst>
      <p:ext uri="{BB962C8B-B14F-4D97-AF65-F5344CB8AC3E}">
        <p14:creationId xmlns:p14="http://schemas.microsoft.com/office/powerpoint/2010/main" val="366416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Thuaän tieáng Chuùa khuyeân, lieàn giô baøn tay, nhieân haäu Christ truyeàn laønh ngay.</a:t>
            </a:r>
          </a:p>
        </p:txBody>
      </p:sp>
    </p:spTree>
    <p:extLst>
      <p:ext uri="{BB962C8B-B14F-4D97-AF65-F5344CB8AC3E}">
        <p14:creationId xmlns:p14="http://schemas.microsoft.com/office/powerpoint/2010/main" val="127566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nghìn xöa Christ vôùi linh naêng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qua bao choã,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tieâu beänh tröø taø.</a:t>
            </a:r>
          </a:p>
        </p:txBody>
      </p:sp>
    </p:spTree>
    <p:extLst>
      <p:ext uri="{BB962C8B-B14F-4D97-AF65-F5344CB8AC3E}">
        <p14:creationId xmlns:p14="http://schemas.microsoft.com/office/powerpoint/2010/main" val="3085284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Thöôøng duøng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phaùn nhö sau naày: “Naày giô tay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giô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!”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9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Chuùa phaùn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laï luøng,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ngöôøi baïi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 tay run raåy.</a:t>
            </a:r>
          </a:p>
        </p:txBody>
      </p:sp>
    </p:spTree>
    <p:extLst>
      <p:ext uri="{BB962C8B-B14F-4D97-AF65-F5344CB8AC3E}">
        <p14:creationId xmlns:p14="http://schemas.microsoft.com/office/powerpoint/2010/main" val="244497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 pheùp linh kia ñöôïc öùng voâ öùng voâ cuøng, ngöôøi vöøa giô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thaáy ñöôïc laønh ngay.</a:t>
            </a:r>
          </a:p>
        </p:txBody>
      </p:sp>
    </p:spTree>
    <p:extLst>
      <p:ext uri="{BB962C8B-B14F-4D97-AF65-F5344CB8AC3E}">
        <p14:creationId xmlns:p14="http://schemas.microsoft.com/office/powerpoint/2010/main" val="141515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Ai laø beänh nhaân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 tay ra,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caàm chaët lôøi höùa,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saét ñinh quyù hoùa.</a:t>
            </a:r>
          </a:p>
        </p:txBody>
      </p:sp>
    </p:spTree>
    <p:extLst>
      <p:ext uri="{BB962C8B-B14F-4D97-AF65-F5344CB8AC3E}">
        <p14:creationId xmlns:p14="http://schemas.microsoft.com/office/powerpoint/2010/main" val="146964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Thuaän tieáng Chuùa khuyeân, lieàn giô baøn tay, nhieân haäu Christ truyeàn laønh ngay.</a:t>
            </a:r>
          </a:p>
        </p:txBody>
      </p:sp>
    </p:spTree>
    <p:extLst>
      <p:ext uri="{BB962C8B-B14F-4D97-AF65-F5344CB8AC3E}">
        <p14:creationId xmlns:p14="http://schemas.microsoft.com/office/powerpoint/2010/main" val="372406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hieän gaàn ta, Ñaáng khoâng thay dôøi, ban cho aân cöùu,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thöông troïn ñaày.</a:t>
            </a:r>
          </a:p>
        </p:txBody>
      </p:sp>
    </p:spTree>
    <p:extLst>
      <p:ext uri="{BB962C8B-B14F-4D97-AF65-F5344CB8AC3E}">
        <p14:creationId xmlns:p14="http://schemas.microsoft.com/office/powerpoint/2010/main" val="187556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247 – HAÕY GIÔ TAY RA 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vöïc hoàn ta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thoaùt ly toäi ñôøi,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taät beänh, cheát choùc, thaûy tieâu tröø ngay.</a:t>
            </a:r>
          </a:p>
        </p:txBody>
      </p:sp>
    </p:spTree>
    <p:extLst>
      <p:ext uri="{BB962C8B-B14F-4D97-AF65-F5344CB8AC3E}">
        <p14:creationId xmlns:p14="http://schemas.microsoft.com/office/powerpoint/2010/main" val="109628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333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2014-03-26T15:26:11Z</dcterms:created>
  <dcterms:modified xsi:type="dcterms:W3CDTF">2014-03-26T16:01:43Z</dcterms:modified>
</cp:coreProperties>
</file>