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0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4230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CHRIST </a:t>
            </a:r>
            <a:br>
              <a:rPr lang="en-US"/>
            </a:br>
            <a:r>
              <a:rPr lang="en-US"/>
              <a:t>CHÖÕA BEÄNH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248</a:t>
            </a:r>
          </a:p>
        </p:txBody>
      </p:sp>
    </p:spTree>
    <p:extLst>
      <p:ext uri="{BB962C8B-B14F-4D97-AF65-F5344CB8AC3E}">
        <p14:creationId xmlns:p14="http://schemas.microsoft.com/office/powerpoint/2010/main" val="52104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daâng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leã hieäp nghi maõi,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thieát nôi ngoâi phöôùc aân Ngaøi.</a:t>
            </a:r>
          </a:p>
        </p:txBody>
      </p:sp>
    </p:spTree>
    <p:extLst>
      <p:ext uri="{BB962C8B-B14F-4D97-AF65-F5344CB8AC3E}">
        <p14:creationId xmlns:p14="http://schemas.microsoft.com/office/powerpoint/2010/main" val="361685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con Chuùa tay nguyeàn nhö loøng, xin Cha ban chuùng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laøm xong.</a:t>
            </a:r>
          </a:p>
        </p:txBody>
      </p:sp>
    </p:spTree>
    <p:extLst>
      <p:ext uri="{BB962C8B-B14F-4D97-AF65-F5344CB8AC3E}">
        <p14:creationId xmlns:p14="http://schemas.microsoft.com/office/powerpoint/2010/main" val="248621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luaät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chí nhôn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uûi nhöõng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ñau ñôùn.</a:t>
            </a:r>
          </a:p>
        </p:txBody>
      </p:sp>
    </p:spTree>
    <p:extLst>
      <p:ext uri="{BB962C8B-B14F-4D97-AF65-F5344CB8AC3E}">
        <p14:creationId xmlns:p14="http://schemas.microsoft.com/office/powerpoint/2010/main" val="366155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daâng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leã hieäp nghi maõi,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thieát nôi ngoâi phöôùc aân Ngaøi.</a:t>
            </a:r>
          </a:p>
        </p:txBody>
      </p:sp>
    </p:spTree>
    <p:extLst>
      <p:ext uri="{BB962C8B-B14F-4D97-AF65-F5344CB8AC3E}">
        <p14:creationId xmlns:p14="http://schemas.microsoft.com/office/powerpoint/2010/main" val="101554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kia ñau oám,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toäi, öu phieàn lui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ngay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thieâng.</a:t>
            </a:r>
          </a:p>
        </p:txBody>
      </p:sp>
    </p:spTree>
    <p:extLst>
      <p:ext uri="{BB962C8B-B14F-4D97-AF65-F5344CB8AC3E}">
        <p14:creationId xmlns:p14="http://schemas.microsoft.com/office/powerpoint/2010/main" val="5229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hoài keû thoáng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 hoùa thaûnh thôi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cöùu,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chöõa laønh thô thôùi.</a:t>
            </a:r>
          </a:p>
        </p:txBody>
      </p:sp>
    </p:spTree>
    <p:extLst>
      <p:ext uri="{BB962C8B-B14F-4D97-AF65-F5344CB8AC3E}">
        <p14:creationId xmlns:p14="http://schemas.microsoft.com/office/powerpoint/2010/main" val="211141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chö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baøi voâ giaù,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nhoùm vôùi nhau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toøa.</a:t>
            </a:r>
          </a:p>
        </p:txBody>
      </p:sp>
    </p:spTree>
    <p:extLst>
      <p:ext uri="{BB962C8B-B14F-4D97-AF65-F5344CB8AC3E}">
        <p14:creationId xmlns:p14="http://schemas.microsoft.com/office/powerpoint/2010/main" val="345932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Christ,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beänh nguy cuøng, keâu xin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ñaâu hoaøi coâng.</a:t>
            </a:r>
          </a:p>
        </p:txBody>
      </p:sp>
    </p:spTree>
    <p:extLst>
      <p:ext uri="{BB962C8B-B14F-4D97-AF65-F5344CB8AC3E}">
        <p14:creationId xmlns:p14="http://schemas.microsoft.com/office/powerpoint/2010/main" val="2298039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pheùp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vaãn öùng linh, cuøng ai khoán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thaùnh.</a:t>
            </a:r>
          </a:p>
        </p:txBody>
      </p:sp>
    </p:spTree>
    <p:extLst>
      <p:ext uri="{BB962C8B-B14F-4D97-AF65-F5344CB8AC3E}">
        <p14:creationId xmlns:p14="http://schemas.microsoft.com/office/powerpoint/2010/main" val="303730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cung baùi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thieát nôi ngoâi phöôùc aân Ngaøi.</a:t>
            </a:r>
          </a:p>
        </p:txBody>
      </p:sp>
    </p:spTree>
    <p:extLst>
      <p:ext uri="{BB962C8B-B14F-4D97-AF65-F5344CB8AC3E}">
        <p14:creationId xmlns:p14="http://schemas.microsoft.com/office/powerpoint/2010/main" val="167901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bao nhieâu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noãi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buoàn, lo phieàn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 hay nhoû,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hoaëc rieâng.</a:t>
            </a:r>
          </a:p>
        </p:txBody>
      </p:sp>
    </p:spTree>
    <p:extLst>
      <p:ext uri="{BB962C8B-B14F-4D97-AF65-F5344CB8AC3E}">
        <p14:creationId xmlns:p14="http://schemas.microsoft.com/office/powerpoint/2010/main" val="330978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laø hoâm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nay, mai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xaûy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ñaây ñaáy.</a:t>
            </a:r>
          </a:p>
        </p:txBody>
      </p:sp>
    </p:spTree>
    <p:extLst>
      <p:ext uri="{BB962C8B-B14F-4D97-AF65-F5344CB8AC3E}">
        <p14:creationId xmlns:p14="http://schemas.microsoft.com/office/powerpoint/2010/main" val="152635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Quyø ngay chuùng toâi ñoàng cung baùi,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thieát quanh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phöôùc aân Ngaøi.</a:t>
            </a:r>
          </a:p>
        </p:txBody>
      </p:sp>
    </p:spTree>
    <p:extLst>
      <p:ext uri="{BB962C8B-B14F-4D97-AF65-F5344CB8AC3E}">
        <p14:creationId xmlns:p14="http://schemas.microsoft.com/office/powerpoint/2010/main" val="344164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bao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gaàn qua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anh em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taøn hôi.</a:t>
            </a:r>
          </a:p>
        </p:txBody>
      </p:sp>
    </p:spTree>
    <p:extLst>
      <p:ext uri="{BB962C8B-B14F-4D97-AF65-F5344CB8AC3E}">
        <p14:creationId xmlns:p14="http://schemas.microsoft.com/office/powerpoint/2010/main" val="415783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248 – CHRIST CHÖÕA BEÄNH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nhôø söùc tieáp trôï Chuùa chuùng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ai ñoù gaùnh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naëng phaân phoái.</a:t>
            </a:r>
          </a:p>
        </p:txBody>
      </p:sp>
    </p:spTree>
    <p:extLst>
      <p:ext uri="{BB962C8B-B14F-4D97-AF65-F5344CB8AC3E}">
        <p14:creationId xmlns:p14="http://schemas.microsoft.com/office/powerpoint/2010/main" val="297573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199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2014-03-26T16:07:39Z</dcterms:created>
  <dcterms:modified xsi:type="dcterms:W3CDTF">2014-03-27T02:43:11Z</dcterms:modified>
</cp:coreProperties>
</file>