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2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4230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DANH Y </a:t>
            </a:r>
            <a:br>
              <a:rPr lang="en-US"/>
            </a:br>
            <a:r>
              <a:rPr lang="en-US"/>
              <a:t>ÑOÄC NHAÁT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249</a:t>
            </a:r>
          </a:p>
        </p:txBody>
      </p:sp>
    </p:spTree>
    <p:extLst>
      <p:ext uri="{BB962C8B-B14F-4D97-AF65-F5344CB8AC3E}">
        <p14:creationId xmlns:p14="http://schemas.microsoft.com/office/powerpoint/2010/main" val="275143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ñöôïc toân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vinh, toâi tin nhaän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mình Jeâsus.</a:t>
            </a:r>
          </a:p>
        </p:txBody>
      </p:sp>
    </p:spTree>
    <p:extLst>
      <p:ext uri="{BB962C8B-B14F-4D97-AF65-F5344CB8AC3E}">
        <p14:creationId xmlns:p14="http://schemas.microsoft.com/office/powerpoint/2010/main" val="98863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Jeâsus loøng naày luoân hoan nghinh,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yeâu chuoäng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myõ hieäu Jeâsus.</a:t>
            </a:r>
          </a:p>
        </p:txBody>
      </p:sp>
    </p:spTree>
    <p:extLst>
      <p:ext uri="{BB962C8B-B14F-4D97-AF65-F5344CB8AC3E}">
        <p14:creationId xmlns:p14="http://schemas.microsoft.com/office/powerpoint/2010/main" val="150707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Nhaïc thieân söù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taáu ly kyø,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tieáng thaùnh ñoà khaép naêm chaâu.</a:t>
            </a:r>
          </a:p>
        </p:txBody>
      </p:sp>
    </p:spTree>
    <p:extLst>
      <p:ext uri="{BB962C8B-B14F-4D97-AF65-F5344CB8AC3E}">
        <p14:creationId xmlns:p14="http://schemas.microsoft.com/office/powerpoint/2010/main" val="62582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nhòp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240881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kính sôï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oâ quaêng xa,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taâm hoàn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Jeâsus.</a:t>
            </a:r>
          </a:p>
        </p:txBody>
      </p:sp>
    </p:spTree>
    <p:extLst>
      <p:ext uri="{BB962C8B-B14F-4D97-AF65-F5344CB8AC3E}">
        <p14:creationId xmlns:p14="http://schemas.microsoft.com/office/powerpoint/2010/main" val="272795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vui nghe vònh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baøi thi ca,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y tuyeät ñoái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Jeâsus.</a:t>
            </a:r>
          </a:p>
        </p:txBody>
      </p:sp>
    </p:spTree>
    <p:extLst>
      <p:ext uri="{BB962C8B-B14F-4D97-AF65-F5344CB8AC3E}">
        <p14:creationId xmlns:p14="http://schemas.microsoft.com/office/powerpoint/2010/main" val="308806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Nhaïc thieân söù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taáu ly kyø,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tieáng thaùnh ñoà khaép naêm chaâu.</a:t>
            </a:r>
          </a:p>
        </p:txBody>
      </p:sp>
    </p:spTree>
    <p:extLst>
      <p:ext uri="{BB962C8B-B14F-4D97-AF65-F5344CB8AC3E}">
        <p14:creationId xmlns:p14="http://schemas.microsoft.com/office/powerpoint/2010/main" val="111478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nhòp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64575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thay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 ñoäc nhaát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Jeâsus.</a:t>
            </a:r>
          </a:p>
        </p:txBody>
      </p:sp>
    </p:spTree>
    <p:extLst>
      <p:ext uri="{BB962C8B-B14F-4D97-AF65-F5344CB8AC3E}">
        <p14:creationId xmlns:p14="http://schemas.microsoft.com/office/powerpoint/2010/main" val="6610950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böïc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mau 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300384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Nhaïc thieân söù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taáu ly kyø,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tieáng thaùnh ñoà khaép naêm chaâu.</a:t>
            </a:r>
          </a:p>
        </p:txBody>
      </p:sp>
    </p:spTree>
    <p:extLst>
      <p:ext uri="{BB962C8B-B14F-4D97-AF65-F5344CB8AC3E}">
        <p14:creationId xmlns:p14="http://schemas.microsoft.com/office/powerpoint/2010/main" val="357000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nhòp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337641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buoâng tha, mau 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313017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Khoan thai leân ñöôøng ñoàng veà nhaø 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mieän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cuøng Jeâsus.</a:t>
            </a:r>
          </a:p>
        </p:txBody>
      </p:sp>
    </p:spTree>
    <p:extLst>
      <p:ext uri="{BB962C8B-B14F-4D97-AF65-F5344CB8AC3E}">
        <p14:creationId xmlns:p14="http://schemas.microsoft.com/office/powerpoint/2010/main" val="43982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Nhaïc thieân söù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taáu ly kyø,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tieáng thaùnh ñoà khaép naêm chaâu.</a:t>
            </a:r>
          </a:p>
        </p:txBody>
      </p:sp>
    </p:spTree>
    <p:extLst>
      <p:ext uri="{BB962C8B-B14F-4D97-AF65-F5344CB8AC3E}">
        <p14:creationId xmlns:p14="http://schemas.microsoft.com/office/powerpoint/2010/main" val="374802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249 – DANH Y ÑOÄC NHAÁT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nhòp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241866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256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2014-03-27T02:43:19Z</dcterms:created>
  <dcterms:modified xsi:type="dcterms:W3CDTF">2014-03-27T02:48:41Z</dcterms:modified>
</cp:coreProperties>
</file>