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9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8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6834"/>
            <a:ext cx="9144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CHIEÀU XÖA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250</a:t>
            </a:r>
          </a:p>
        </p:txBody>
      </p:sp>
    </p:spTree>
    <p:extLst>
      <p:ext uri="{BB962C8B-B14F-4D97-AF65-F5344CB8AC3E}">
        <p14:creationId xmlns:p14="http://schemas.microsoft.com/office/powerpoint/2010/main" val="8260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250 – CHIEÀU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Baøn tay quyeàn xöa haún raøy coøn luoân,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lôøi Ngaøi phaùn khoâng phaûi lôøi suoâng.</a:t>
            </a:r>
          </a:p>
        </p:txBody>
      </p:sp>
    </p:spTree>
    <p:extLst>
      <p:ext uri="{BB962C8B-B14F-4D97-AF65-F5344CB8AC3E}">
        <p14:creationId xmlns:p14="http://schemas.microsoft.com/office/powerpoint/2010/main" val="322595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250 – CHIEÀU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Laïy Ngaøi, xin mau nhaäm lôøi thieát khaån, ñem loøng baùc aùi 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hoàn, thaân.</a:t>
            </a:r>
          </a:p>
        </p:txBody>
      </p:sp>
    </p:spTree>
    <p:extLst>
      <p:ext uri="{BB962C8B-B14F-4D97-AF65-F5344CB8AC3E}">
        <p14:creationId xmlns:p14="http://schemas.microsoft.com/office/powerpoint/2010/main" val="51772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250 – CHIEÀU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Chieàu xöa, vöøng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saép laën non taây,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quanh Jeâsus bao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beänh vaây.</a:t>
            </a:r>
          </a:p>
        </p:txBody>
      </p:sp>
    </p:spTree>
    <p:extLst>
      <p:ext uri="{BB962C8B-B14F-4D97-AF65-F5344CB8AC3E}">
        <p14:creationId xmlns:p14="http://schemas.microsoft.com/office/powerpoint/2010/main" val="42461018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250 – CHIEÀU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ñaày ñau thöông, taâm hoàn khoå baáy,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veà caûm thaáy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khoûe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maïnh thay!</a:t>
            </a:r>
          </a:p>
        </p:txBody>
      </p:sp>
    </p:spTree>
    <p:extLst>
      <p:ext uri="{BB962C8B-B14F-4D97-AF65-F5344CB8AC3E}">
        <p14:creationId xmlns:p14="http://schemas.microsoft.com/office/powerpoint/2010/main" val="378136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250 – CHIEÀU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Chieàu nay, baày con cuõng hoïp nhau ñaây, thaân ñau, hoàn khoå, mong Chuùa ñaët tay.</a:t>
            </a:r>
          </a:p>
        </p:txBody>
      </p:sp>
    </p:spTree>
    <p:extLst>
      <p:ext uri="{BB962C8B-B14F-4D97-AF65-F5344CB8AC3E}">
        <p14:creationId xmlns:p14="http://schemas.microsoft.com/office/powerpoint/2010/main" val="275277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250 – CHIEÀU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Ngaøi thieâng lieâng, maét traàn khoù thaáy, nhöng loøng caûm bieát nay Chuùa ngöï ñaây.</a:t>
            </a:r>
          </a:p>
        </p:txBody>
      </p:sp>
    </p:spTree>
    <p:extLst>
      <p:ext uri="{BB962C8B-B14F-4D97-AF65-F5344CB8AC3E}">
        <p14:creationId xmlns:p14="http://schemas.microsoft.com/office/powerpoint/2010/main" val="232182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250 – CHIEÀU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beänh troïng khinh, ñaây ñau thuoäc theå,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khoå thuoäc linh.</a:t>
            </a:r>
          </a:p>
        </p:txBody>
      </p:sp>
    </p:spTree>
    <p:extLst>
      <p:ext uri="{BB962C8B-B14F-4D97-AF65-F5344CB8AC3E}">
        <p14:creationId xmlns:p14="http://schemas.microsoft.com/office/powerpoint/2010/main" val="322907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250 – CHIEÀU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ngöôøi xöa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heà kính meán,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 ngöôøi maát ñöùc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 ñaàu tieân.</a:t>
            </a:r>
          </a:p>
        </p:txBody>
      </p:sp>
    </p:spTree>
    <p:extLst>
      <p:ext uri="{BB962C8B-B14F-4D97-AF65-F5344CB8AC3E}">
        <p14:creationId xmlns:p14="http://schemas.microsoft.com/office/powerpoint/2010/main" val="151136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250 – CHIEÀU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Laïy Jeâsus,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laøm hoaøn nhôn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nghieäm reøn thöû, ñau khoå ñoøi côn.</a:t>
            </a:r>
          </a:p>
        </p:txBody>
      </p:sp>
    </p:spTree>
    <p:extLst>
      <p:ext uri="{BB962C8B-B14F-4D97-AF65-F5344CB8AC3E}">
        <p14:creationId xmlns:p14="http://schemas.microsoft.com/office/powerpoint/2010/main" val="334792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250 – CHIEÀU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nhìn yeâu thöông nhöng ñaõ roõ thaáu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beänh xaáu hoå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daáu töø laâu.</a:t>
            </a:r>
          </a:p>
        </p:txBody>
      </p:sp>
    </p:spTree>
    <p:extLst>
      <p:ext uri="{BB962C8B-B14F-4D97-AF65-F5344CB8AC3E}">
        <p14:creationId xmlns:p14="http://schemas.microsoft.com/office/powerpoint/2010/main" val="204040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176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2014-03-27T02:48:49Z</dcterms:created>
  <dcterms:modified xsi:type="dcterms:W3CDTF">2014-03-27T02:51:35Z</dcterms:modified>
</cp:coreProperties>
</file>