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90234"/>
            <a:ext cx="9108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GIÔØ DÒU EÂM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TOÂN VINH CHUÙA – THAÙNH CA 251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 neân toâi ñem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phieàn lo boái roái,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hieán leân troâng ñôïi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xin tröôùc ngoâi.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Vaäy neân toâi ñem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phieàn lo boái roái,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hieán leân troâng mong caàu tröôùc ngoâi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toâi caàu xin,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dòu eâm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ôn an uûi giôø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xuoáng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Taän khi chaân toâi ñaët treân nuùi thaùnh, ngaém troâng queâ höông nheï caùnh thieân thaønh.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2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Loät vöùt chieác aùo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hay hö naày ñi,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maëc aùo vinh thöôûng vónh sanh voâ kyø.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qua khoâng trung, toâi hoâ vónh quyeát, nhöõng phuùt khaån ñaûo raøy xin vónh bieät.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8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Vöôït qua khoâng trung, toâi hoâ vónh quyeát, nhöõng phuùt khaån ñaûo raøy quyeát vónh bieät.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toâi caàu xin,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dòu eâm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toâi thoaùt khoûi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buoàn lo ñaéng cay.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89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Giuïc toâi quì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beä Cha yeâu daáu,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doác tuoân thay thaûy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nhu 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luùc ñau ñôùn,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xoùt xa, buoàn than,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ñeán naâng ñôõ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taâm linh nheï nhaøng.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2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ñöôïc xa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 ma baãy löôùi,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do nhöõng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xin saùng töôi.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Haèng ñöôïc xa nôi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 ma baãy löôùi,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aáy do nhöõng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khaån raïng ngôøi.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giôø dòu eâm baáy,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vuùt bay ñem theo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toâi khaån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1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Trình leân cho Cha thaønh thaät, tín aùi,Ñaáng chaéc ban ôn ngöôøi ngoùng troâng Ngaøi.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1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251 – GIÔØ DÒU EÂM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" y="974587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Chuùa khuyeân kieám toân nhan Ngaøi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chaéc Kinh Thaùnh, troâng ôn cao daøy.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5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247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10</cp:revision>
  <dcterms:created xsi:type="dcterms:W3CDTF">2014-05-17T11:40:03Z</dcterms:created>
  <dcterms:modified xsi:type="dcterms:W3CDTF">2014-05-17T14:22:01Z</dcterms:modified>
</cp:coreProperties>
</file>