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8" y="2336443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LAØ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BAÏN THAÄT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253</a:t>
            </a:r>
          </a:p>
        </p:txBody>
      </p:sp>
    </p:spTree>
    <p:extLst>
      <p:ext uri="{BB962C8B-B14F-4D97-AF65-F5344CB8AC3E}">
        <p14:creationId xmlns:p14="http://schemas.microsoft.com/office/powerpoint/2010/main" val="15774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trong chuùng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loøng trìu tròu,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naõo choàng chaát ngoån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ngang?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39432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mau ñeán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lo lieäu,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50205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baïn anh chaùn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vaø cöôøi cheâ,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ñeán khai trình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23935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Jeâsus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nhieân traêm beà,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che chôû döôùi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quyeàn oai.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136474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loøng gaùnh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loãi chuùng ta.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1977273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chuùng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mai thaân maät, trình leân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taâm söï ta.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41243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laàn ta boái roái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tö,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luùc taâm hoàn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boãng boài hoài.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329805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Nguyeân do chuùng ta chaúng ñem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tröôùc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maø thoâi.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32130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trong chuùng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chòu thöû reøn,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linh luoáng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naõo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ñaûo ñieân.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411927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khuùc noâi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theïn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trình leân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neân trì dieân.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33361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tìm ñaâu thieát höõu baèng Ngaøi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saün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chia ñoaïn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chaëng phieàn?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35175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Jeâsus roõ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noâi ta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 mau khaån ñaûo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beä thieâng.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253 - JEÂSUS LAØ BAÏN THAÄT</a:t>
            </a:r>
          </a:p>
        </p:txBody>
      </p:sp>
    </p:spTree>
    <p:extLst>
      <p:ext uri="{BB962C8B-B14F-4D97-AF65-F5344CB8AC3E}">
        <p14:creationId xmlns:p14="http://schemas.microsoft.com/office/powerpoint/2010/main" val="11268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11</cp:revision>
  <dcterms:created xsi:type="dcterms:W3CDTF">2014-09-13T16:32:07Z</dcterms:created>
  <dcterms:modified xsi:type="dcterms:W3CDTF">2014-10-29T15:20:37Z</dcterms:modified>
</cp:coreProperties>
</file>