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4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95530"/>
            <a:ext cx="9108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LOØNG TIN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255</a:t>
            </a:r>
          </a:p>
        </p:txBody>
      </p:sp>
    </p:spTree>
    <p:extLst>
      <p:ext uri="{BB962C8B-B14F-4D97-AF65-F5344CB8AC3E}">
        <p14:creationId xmlns:p14="http://schemas.microsoft.com/office/powerpoint/2010/main" val="304859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Chôù ñeå böôùc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laïc loaøi, laïc xa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hoaøi.</a:t>
            </a:r>
          </a:p>
        </p:txBody>
      </p:sp>
    </p:spTree>
    <p:extLst>
      <p:ext uri="{BB962C8B-B14F-4D97-AF65-F5344CB8AC3E}">
        <p14:creationId xmlns:p14="http://schemas.microsoft.com/office/powerpoint/2010/main" val="169681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khi boùng cheát phuû toâi, moäng traàn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saép tan roài.</a:t>
            </a:r>
          </a:p>
        </p:txBody>
      </p:sp>
    </p:spTree>
    <p:extLst>
      <p:ext uri="{BB962C8B-B14F-4D97-AF65-F5344CB8AC3E}">
        <p14:creationId xmlns:p14="http://schemas.microsoft.com/office/powerpoint/2010/main" val="201094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Laïnh luøng laém oâi!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duøng tình yeâu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ñuoåi ngay,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 nghi khoûi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12927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ñôõ toâi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trôøi, vì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roài.</a:t>
            </a:r>
          </a:p>
        </p:txBody>
      </p:sp>
    </p:spTree>
    <p:extLst>
      <p:ext uri="{BB962C8B-B14F-4D97-AF65-F5344CB8AC3E}">
        <p14:creationId xmlns:p14="http://schemas.microsoft.com/office/powerpoint/2010/main" val="12673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tin ngoù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Con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1467766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laø Chuùa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nhaäm lôøi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quaêng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xa khoûi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313992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hoàn naày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hoaøi.</a:t>
            </a:r>
          </a:p>
        </p:txBody>
      </p:sp>
    </p:spTree>
    <p:extLst>
      <p:ext uri="{BB962C8B-B14F-4D97-AF65-F5344CB8AC3E}">
        <p14:creationId xmlns:p14="http://schemas.microsoft.com/office/powerpoint/2010/main" val="15719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giaùng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boài nhöôïc ñieåm,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boå taâm thaàn.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318445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ñöôïc phaán höng, xöa Ngaøi vì toâi, cheát thay, nay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Chuùa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224250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khieát chaùy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khoâng ngöøng, döôøng nhö löûa höøng.</a:t>
            </a:r>
          </a:p>
        </p:txBody>
      </p:sp>
    </p:spTree>
    <p:extLst>
      <p:ext uri="{BB962C8B-B14F-4D97-AF65-F5344CB8AC3E}">
        <p14:creationId xmlns:p14="http://schemas.microsoft.com/office/powerpoint/2010/main" val="13190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toâi neám laém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ñaéng cay, ñöôøng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toái taêm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Ngaøi daét tay,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ngaøy thay ñeâm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nay, lau doøng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raùo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255 – LOØNG TIN NGOÙ CHUÙA CHAÚNG THOÂI</a:t>
            </a:r>
          </a:p>
        </p:txBody>
      </p:sp>
    </p:spTree>
    <p:extLst>
      <p:ext uri="{BB962C8B-B14F-4D97-AF65-F5344CB8AC3E}">
        <p14:creationId xmlns:p14="http://schemas.microsoft.com/office/powerpoint/2010/main" val="3697925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193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2014-10-29T15:29:51Z</dcterms:created>
  <dcterms:modified xsi:type="dcterms:W3CDTF">2014-10-29T15:41:08Z</dcterms:modified>
</cp:coreProperties>
</file>