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2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1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7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95530"/>
            <a:ext cx="91085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CHUÙA OÂI,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XIN DÖØNG CHAÂN LAÏI GAÀN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256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56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Chuùa, toâi duy caäy coâng Ngaøi chuoäc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mua, troâng mong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gaëp maët Chuùa.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256 - CHUÙA OÂI, XIN DÖØNG CHAÂN LAÏI GAÀN TOÂI</a:t>
            </a:r>
          </a:p>
        </p:txBody>
      </p:sp>
    </p:spTree>
    <p:extLst>
      <p:ext uri="{BB962C8B-B14F-4D97-AF65-F5344CB8AC3E}">
        <p14:creationId xmlns:p14="http://schemas.microsoft.com/office/powerpoint/2010/main" val="421128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Veát ñau 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toâi mong laønh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nay, duy nhôø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aân Ngaøi.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256 - CHUÙA OÂI, XIN DÖØNG CHAÂN LAÏI GAÀN TOÂI</a:t>
            </a:r>
          </a:p>
        </p:txBody>
      </p:sp>
    </p:spTree>
    <p:extLst>
      <p:ext uri="{BB962C8B-B14F-4D97-AF65-F5344CB8AC3E}">
        <p14:creationId xmlns:p14="http://schemas.microsoft.com/office/powerpoint/2010/main" val="4199510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256 - CHUÙA OÂI, XIN DÖØNG CHAÂN LAÏI GAÀN TOÂI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Cöùu Chuùa,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Ngaøi! Nguyeän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nghe tieáng caàu toâi.</a:t>
            </a:r>
          </a:p>
        </p:txBody>
      </p:sp>
    </p:spTree>
    <p:extLst>
      <p:ext uri="{BB962C8B-B14F-4D97-AF65-F5344CB8AC3E}">
        <p14:creationId xmlns:p14="http://schemas.microsoft.com/office/powerpoint/2010/main" val="364631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bao ngöôøi ñöôïc thaêm goïi möøng vui, mong Ngaøi nhôù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256 - CHUÙA OÂI, XIN DÖØNG CHAÂN LAÏI GAÀN TOÂI</a:t>
            </a:r>
          </a:p>
        </p:txBody>
      </p:sp>
    </p:spTree>
    <p:extLst>
      <p:ext uri="{BB962C8B-B14F-4D97-AF65-F5344CB8AC3E}">
        <p14:creationId xmlns:p14="http://schemas.microsoft.com/office/powerpoint/2010/main" val="114875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nguoàn uùy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ñoái.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256 - CHUÙA OÂI, XIN DÖØNG CHAÂN LAÏI GAÀN TOÂI</a:t>
            </a:r>
          </a:p>
        </p:txBody>
      </p:sp>
    </p:spTree>
    <p:extLst>
      <p:ext uri="{BB962C8B-B14F-4D97-AF65-F5344CB8AC3E}">
        <p14:creationId xmlns:p14="http://schemas.microsoft.com/office/powerpoint/2010/main" val="141740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trong ñôøi nay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 taïi trôøi cao,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Ngaøi coù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naøo.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256 - CHUÙA OÂI, XIN DÖØNG CHAÂN LAÏI GAÀN TOÂI</a:t>
            </a:r>
          </a:p>
        </p:txBody>
      </p:sp>
    </p:spTree>
    <p:extLst>
      <p:ext uri="{BB962C8B-B14F-4D97-AF65-F5344CB8AC3E}">
        <p14:creationId xmlns:p14="http://schemas.microsoft.com/office/powerpoint/2010/main" val="100917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256 - CHUÙA OÂI, XIN DÖØNG CHAÂN LAÏI GAÀN TOÂI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Cöùu Chuùa,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Ngaøi! Nguyeän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nghe tieáng caàu toâi.</a:t>
            </a:r>
          </a:p>
        </p:txBody>
      </p:sp>
    </p:spTree>
    <p:extLst>
      <p:ext uri="{BB962C8B-B14F-4D97-AF65-F5344CB8AC3E}">
        <p14:creationId xmlns:p14="http://schemas.microsoft.com/office/powerpoint/2010/main" val="131449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bao ngöôøi ñöôïc thaêm goïi möøng vui, mong Ngaøi nhôù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256 - CHUÙA OÂI, XIN DÖØNG CHAÂN LAÏI GAÀN TOÂI</a:t>
            </a:r>
          </a:p>
        </p:txBody>
      </p:sp>
    </p:spTree>
    <p:extLst>
      <p:ext uri="{BB962C8B-B14F-4D97-AF65-F5344CB8AC3E}">
        <p14:creationId xmlns:p14="http://schemas.microsoft.com/office/powerpoint/2010/main" val="313056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Chuùa, xin ñöøng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lìa toâi phaän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nhaân, ñang keâu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caàu van khaán.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256 - CHUÙA OÂI, XIN DÖØNG CHAÂN LAÏI GAÀN TOÂI</a:t>
            </a:r>
          </a:p>
        </p:txBody>
      </p:sp>
    </p:spTree>
    <p:extLst>
      <p:ext uri="{BB962C8B-B14F-4D97-AF65-F5344CB8AC3E}">
        <p14:creationId xmlns:p14="http://schemas.microsoft.com/office/powerpoint/2010/main" val="39237887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bao ngöôøi ñöôïc thaêm goïi möøng vui, mong Ngaøi nhôù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256 - CHUÙA OÂI, XIN DÖØNG CHAÂN LAÏI GAÀN TOÂI</a:t>
            </a:r>
          </a:p>
        </p:txBody>
      </p:sp>
    </p:spTree>
    <p:extLst>
      <p:ext uri="{BB962C8B-B14F-4D97-AF65-F5344CB8AC3E}">
        <p14:creationId xmlns:p14="http://schemas.microsoft.com/office/powerpoint/2010/main" val="189104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256 - CHUÙA OÂI, XIN DÖØNG CHAÂN LAÏI GAÀN TOÂI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Cöùu Chuùa,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Ngaøi! Nguyeän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nghe tieáng caàu toâi.</a:t>
            </a:r>
          </a:p>
        </p:txBody>
      </p:sp>
    </p:spTree>
    <p:extLst>
      <p:ext uri="{BB962C8B-B14F-4D97-AF65-F5344CB8AC3E}">
        <p14:creationId xmlns:p14="http://schemas.microsoft.com/office/powerpoint/2010/main" val="51685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bao ngöôøi ñöôïc thaêm goïi möøng vui, mong Ngaøi nhôù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256 - CHUÙA OÂI, XIN DÖØNG CHAÂN LAÏI GAÀN TOÂI</a:t>
            </a:r>
          </a:p>
        </p:txBody>
      </p:sp>
    </p:spTree>
    <p:extLst>
      <p:ext uri="{BB962C8B-B14F-4D97-AF65-F5344CB8AC3E}">
        <p14:creationId xmlns:p14="http://schemas.microsoft.com/office/powerpoint/2010/main" val="270992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Chuùa, toâi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nôi ngoâi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hoàng aân, taâm linh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höng phaán.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256 - CHUÙA OÂI, XIN DÖØNG CHAÂN LAÏI GAÀN TOÂI</a:t>
            </a:r>
          </a:p>
        </p:txBody>
      </p:sp>
    </p:spTree>
    <p:extLst>
      <p:ext uri="{BB962C8B-B14F-4D97-AF65-F5344CB8AC3E}">
        <p14:creationId xmlns:p14="http://schemas.microsoft.com/office/powerpoint/2010/main" val="188768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Tröôùc ngoâi hieàn töø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aên naên, caàu xin,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Ngaøi giuùp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tin.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256 - CHUÙA OÂI, XIN DÖØNG CHAÂN LAÏI GAÀN TOÂI</a:t>
            </a:r>
          </a:p>
        </p:txBody>
      </p:sp>
    </p:spTree>
    <p:extLst>
      <p:ext uri="{BB962C8B-B14F-4D97-AF65-F5344CB8AC3E}">
        <p14:creationId xmlns:p14="http://schemas.microsoft.com/office/powerpoint/2010/main" val="191749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256 - CHUÙA OÂI, XIN DÖØNG CHAÂN LAÏI GAÀN TOÂI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Cöùu Chuùa,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Ngaøi! Nguyeän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nghe tieáng caàu toâi.</a:t>
            </a:r>
          </a:p>
        </p:txBody>
      </p:sp>
    </p:spTree>
    <p:extLst>
      <p:ext uri="{BB962C8B-B14F-4D97-AF65-F5344CB8AC3E}">
        <p14:creationId xmlns:p14="http://schemas.microsoft.com/office/powerpoint/2010/main" val="95177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bao ngöôøi ñöôïc thaêm goïi möøng vui, mong Ngaøi nhôù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256 - CHUÙA OÂI, XIN DÖØNG CHAÂN LAÏI GAÀN TOÂI</a:t>
            </a:r>
          </a:p>
        </p:txBody>
      </p:sp>
    </p:spTree>
    <p:extLst>
      <p:ext uri="{BB962C8B-B14F-4D97-AF65-F5344CB8AC3E}">
        <p14:creationId xmlns:p14="http://schemas.microsoft.com/office/powerpoint/2010/main" val="19987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320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2014-10-29T15:41:36Z</dcterms:created>
  <dcterms:modified xsi:type="dcterms:W3CDTF">2014-10-29T16:05:21Z</dcterms:modified>
</cp:coreProperties>
</file>