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56138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TIN CAÄY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VAÂNG LÔØI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261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1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ñaâu thoån thöùc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 thôø, coøn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khoùc loùc nghi ngôø.</a:t>
            </a:r>
          </a:p>
        </p:txBody>
      </p:sp>
    </p:spTree>
    <p:extLst>
      <p:ext uri="{BB962C8B-B14F-4D97-AF65-F5344CB8AC3E}">
        <p14:creationId xmlns:p14="http://schemas.microsoft.com/office/powerpoint/2010/main" val="136652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maø 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caäy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269385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ñôøi.</a:t>
            </a:r>
          </a:p>
        </p:txBody>
      </p:sp>
    </p:spTree>
    <p:extLst>
      <p:ext uri="{BB962C8B-B14F-4D97-AF65-F5344CB8AC3E}">
        <p14:creationId xmlns:p14="http://schemas.microsoft.com/office/powerpoint/2010/main" val="326955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duy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236165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ñaâu phaûi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naëng neà,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meâ.</a:t>
            </a:r>
          </a:p>
        </p:txBody>
      </p:sp>
    </p:spTree>
    <p:extLst>
      <p:ext uri="{BB962C8B-B14F-4D97-AF65-F5344CB8AC3E}">
        <p14:creationId xmlns:p14="http://schemas.microsoft.com/office/powerpoint/2010/main" val="52654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vieäc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toan ñeàn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roäng rôøi. </a:t>
            </a:r>
          </a:p>
        </p:txBody>
      </p:sp>
    </p:spTree>
    <p:extLst>
      <p:ext uri="{BB962C8B-B14F-4D97-AF65-F5344CB8AC3E}">
        <p14:creationId xmlns:p14="http://schemas.microsoft.com/office/powerpoint/2010/main" val="71246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khoâng boái roái,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buoàn, maët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nhaên nheo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thuoàng.</a:t>
            </a:r>
          </a:p>
        </p:txBody>
      </p:sp>
    </p:spTree>
    <p:extLst>
      <p:ext uri="{BB962C8B-B14F-4D97-AF65-F5344CB8AC3E}">
        <p14:creationId xmlns:p14="http://schemas.microsoft.com/office/powerpoint/2010/main" val="345941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thaät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do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192473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ñôøi.</a:t>
            </a:r>
          </a:p>
        </p:txBody>
      </p:sp>
    </p:spTree>
    <p:extLst>
      <p:ext uri="{BB962C8B-B14F-4D97-AF65-F5344CB8AC3E}">
        <p14:creationId xmlns:p14="http://schemas.microsoft.com/office/powerpoint/2010/main" val="104350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duy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40446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ñi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soi ñaây. </a:t>
            </a:r>
          </a:p>
        </p:txBody>
      </p:sp>
    </p:spTree>
    <p:extLst>
      <p:ext uri="{BB962C8B-B14F-4D97-AF65-F5344CB8AC3E}">
        <p14:creationId xmlns:p14="http://schemas.microsoft.com/office/powerpoint/2010/main" val="5473767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Phaøm nhôn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theå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suy löôøng, nieàm 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thöông.</a:t>
            </a:r>
          </a:p>
        </p:txBody>
      </p:sp>
    </p:spTree>
    <p:extLst>
      <p:ext uri="{BB962C8B-B14F-4D97-AF65-F5344CB8AC3E}">
        <p14:creationId xmlns:p14="http://schemas.microsoft.com/office/powerpoint/2010/main" val="31011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Thöïc nghieäm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keû vui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hieán troïn ñôøi.</a:t>
            </a:r>
          </a:p>
        </p:txBody>
      </p:sp>
    </p:spTree>
    <p:extLst>
      <p:ext uri="{BB962C8B-B14F-4D97-AF65-F5344CB8AC3E}">
        <p14:creationId xmlns:p14="http://schemas.microsoft.com/office/powerpoint/2010/main" val="35983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aân ñieån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daïy baøy, söï vui veû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chi taøy.</a:t>
            </a:r>
          </a:p>
        </p:txBody>
      </p:sp>
    </p:spTree>
    <p:extLst>
      <p:ext uri="{BB962C8B-B14F-4D97-AF65-F5344CB8AC3E}">
        <p14:creationId xmlns:p14="http://schemas.microsoft.com/office/powerpoint/2010/main" val="331721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moïi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taâm tin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caäy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358959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ñôøi.</a:t>
            </a:r>
          </a:p>
        </p:txBody>
      </p:sp>
    </p:spTree>
    <p:extLst>
      <p:ext uri="{BB962C8B-B14F-4D97-AF65-F5344CB8AC3E}">
        <p14:creationId xmlns:p14="http://schemas.microsoft.com/office/powerpoint/2010/main" val="138704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duy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267548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aán chöùng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loøng, cuøng Jeâsus 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thoâng. </a:t>
            </a:r>
          </a:p>
        </p:txBody>
      </p:sp>
    </p:spTree>
    <p:extLst>
      <p:ext uri="{BB962C8B-B14F-4D97-AF65-F5344CB8AC3E}">
        <p14:creationId xmlns:p14="http://schemas.microsoft.com/office/powerpoint/2010/main" val="13242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Ngaøi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beân mình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rôøi.</a:t>
            </a:r>
          </a:p>
        </p:txBody>
      </p:sp>
    </p:spTree>
    <p:extLst>
      <p:ext uri="{BB962C8B-B14F-4D97-AF65-F5344CB8AC3E}">
        <p14:creationId xmlns:p14="http://schemas.microsoft.com/office/powerpoint/2010/main" val="83940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sai khieán,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hoaøi!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146752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heà sôï,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luoân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26922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söïï vinh hieån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 hoaøng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ñôøi. </a:t>
            </a:r>
          </a:p>
        </p:txBody>
      </p:sp>
    </p:spTree>
    <p:extLst>
      <p:ext uri="{BB962C8B-B14F-4D97-AF65-F5344CB8AC3E}">
        <p14:creationId xmlns:p14="http://schemas.microsoft.com/office/powerpoint/2010/main" val="411405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ñôøi.</a:t>
            </a:r>
          </a:p>
        </p:txBody>
      </p:sp>
    </p:spTree>
    <p:extLst>
      <p:ext uri="{BB962C8B-B14F-4D97-AF65-F5344CB8AC3E}">
        <p14:creationId xmlns:p14="http://schemas.microsoft.com/office/powerpoint/2010/main" val="1507998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duy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370450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vaâng yù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trôøi, Ngaøi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daét ta hoaøi.</a:t>
            </a:r>
          </a:p>
        </p:txBody>
      </p:sp>
    </p:spTree>
    <p:extLst>
      <p:ext uri="{BB962C8B-B14F-4D97-AF65-F5344CB8AC3E}">
        <p14:creationId xmlns:p14="http://schemas.microsoft.com/office/powerpoint/2010/main" val="163931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cuøng moïi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hay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15346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ñôøi.</a:t>
            </a:r>
          </a:p>
        </p:txBody>
      </p:sp>
    </p:spTree>
    <p:extLst>
      <p:ext uri="{BB962C8B-B14F-4D97-AF65-F5344CB8AC3E}">
        <p14:creationId xmlns:p14="http://schemas.microsoft.com/office/powerpoint/2010/main" val="424417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duy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lôøi.</a:t>
            </a:r>
          </a:p>
        </p:txBody>
      </p:sp>
    </p:spTree>
    <p:extLst>
      <p:ext uri="{BB962C8B-B14F-4D97-AF65-F5344CB8AC3E}">
        <p14:creationId xmlns:p14="http://schemas.microsoft.com/office/powerpoint/2010/main" val="15338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nhieân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chuùt maây muø,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aâm u. </a:t>
            </a:r>
          </a:p>
        </p:txBody>
      </p:sp>
    </p:spTree>
    <p:extLst>
      <p:ext uri="{BB962C8B-B14F-4D97-AF65-F5344CB8AC3E}">
        <p14:creationId xmlns:p14="http://schemas.microsoft.com/office/powerpoint/2010/main" val="13355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261 – TIN CAÄY VAÂNG LÔØI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Nuï cöôøi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ñaùnh tan moïi lôùp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ñôøi.</a:t>
            </a:r>
          </a:p>
        </p:txBody>
      </p:sp>
    </p:spTree>
    <p:extLst>
      <p:ext uri="{BB962C8B-B14F-4D97-AF65-F5344CB8AC3E}">
        <p14:creationId xmlns:p14="http://schemas.microsoft.com/office/powerpoint/2010/main" val="41496806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446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9</cp:revision>
  <dcterms:created xsi:type="dcterms:W3CDTF">2014-10-30T16:29:04Z</dcterms:created>
  <dcterms:modified xsi:type="dcterms:W3CDTF">2014-10-31T06:26:05Z</dcterms:modified>
</cp:coreProperties>
</file>