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33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30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1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19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287884" y="1825341"/>
            <a:ext cx="9108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Amaze" pitchFamily="2" charset="0"/>
              </a:rPr>
              <a:t>Toâi bieát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262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65211" y="2730552"/>
            <a:ext cx="314541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ÑAÁNG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43567" y="3706383"/>
            <a:ext cx="77595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Amaze" pitchFamily="2" charset="0"/>
              </a:rPr>
              <a:t>Toâi ñang tin</a:t>
            </a:r>
          </a:p>
        </p:txBody>
      </p:sp>
    </p:spTree>
    <p:extLst>
      <p:ext uri="{BB962C8B-B14F-4D97-AF65-F5344CB8AC3E}">
        <p14:creationId xmlns:p14="http://schemas.microsoft.com/office/powerpoint/2010/main" val="291260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quyeát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 theïn, nguyeän daâng thaân, linh naày.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2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Ñaáng aáy vaãn ñuû linh naêng gìn, troïn ñôøi soáng toâi ñeán ngaøy aáy.</a:t>
            </a:r>
          </a:p>
        </p:txBody>
      </p:sp>
    </p:spTree>
    <p:extLst>
      <p:ext uri="{BB962C8B-B14F-4D97-AF65-F5344CB8AC3E}">
        <p14:creationId xmlns:p14="http://schemas.microsoft.com/office/powerpoint/2010/main" val="325540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toâi khoâng hieåu quyeàn Thaùnh Linh sao, laøm cho nhaân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ñaàu. </a:t>
            </a:r>
          </a:p>
        </p:txBody>
      </p:sp>
    </p:spTree>
    <p:extLst>
      <p:ext uri="{BB962C8B-B14F-4D97-AF65-F5344CB8AC3E}">
        <p14:creationId xmlns:p14="http://schemas.microsoft.com/office/powerpoint/2010/main" val="1160705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Chieáu ra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Kinh ñaây,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 ban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tin naày.</a:t>
            </a:r>
          </a:p>
        </p:txBody>
      </p:sp>
    </p:spTree>
    <p:extLst>
      <p:ext uri="{BB962C8B-B14F-4D97-AF65-F5344CB8AC3E}">
        <p14:creationId xmlns:p14="http://schemas.microsoft.com/office/powerpoint/2010/main" val="41479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Daàu vaäy,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72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quyeát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 theïn, nguyeän daâng thaân, linh naày.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425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Ñaáng aáy vaãn ñuû linh naêng gìn, troïn ñôøi soáng toâi ñeán ngaøy aáy.</a:t>
            </a:r>
          </a:p>
        </p:txBody>
      </p:sp>
    </p:spTree>
    <p:extLst>
      <p:ext uri="{BB962C8B-B14F-4D97-AF65-F5344CB8AC3E}">
        <p14:creationId xmlns:p14="http://schemas.microsoft.com/office/powerpoint/2010/main" val="7153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toâi khoâng hieåu hoïa phöôùc ra sao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xaûy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theå naøo. </a:t>
            </a:r>
          </a:p>
        </p:txBody>
      </p:sp>
    </p:spTree>
    <p:extLst>
      <p:ext uri="{BB962C8B-B14F-4D97-AF65-F5344CB8AC3E}">
        <p14:creationId xmlns:p14="http://schemas.microsoft.com/office/powerpoint/2010/main" val="357770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toäâi treân loái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môø toái gian nan,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hoaëc 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vaøng.</a:t>
            </a:r>
          </a:p>
        </p:txBody>
      </p:sp>
    </p:spTree>
    <p:extLst>
      <p:ext uri="{BB962C8B-B14F-4D97-AF65-F5344CB8AC3E}">
        <p14:creationId xmlns:p14="http://schemas.microsoft.com/office/powerpoint/2010/main" val="391515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Daàu vaäy,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9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sao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höôûng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ñieån hoâm nay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phoâ baøy. </a:t>
            </a:r>
          </a:p>
        </p:txBody>
      </p:sp>
    </p:spTree>
    <p:extLst>
      <p:ext uri="{BB962C8B-B14F-4D97-AF65-F5344CB8AC3E}">
        <p14:creationId xmlns:p14="http://schemas.microsoft.com/office/powerpoint/2010/main" val="23724266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quyeát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 theïn, nguyeän daâng thaân, linh naày.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2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Ñaáng aáy vaãn ñuû linh naêng gìn, troïn ñôøi soáng toâi ñeán ngaøy aáy.</a:t>
            </a:r>
          </a:p>
        </p:txBody>
      </p:sp>
    </p:spTree>
    <p:extLst>
      <p:ext uri="{BB962C8B-B14F-4D97-AF65-F5344CB8AC3E}">
        <p14:creationId xmlns:p14="http://schemas.microsoft.com/office/powerpoint/2010/main" val="1562122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toâi khoâng hieåu Christ taùi laâm ñaây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hoaëc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khuya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giöõa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ngaøy. </a:t>
            </a:r>
          </a:p>
        </p:txBody>
      </p:sp>
    </p:spTree>
    <p:extLst>
      <p:ext uri="{BB962C8B-B14F-4D97-AF65-F5344CB8AC3E}">
        <p14:creationId xmlns:p14="http://schemas.microsoft.com/office/powerpoint/2010/main" val="90752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ñaâu toâi seõ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phaûi nguû nay mai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hoaëc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gaëp Ngaøi.</a:t>
            </a:r>
          </a:p>
        </p:txBody>
      </p:sp>
    </p:spTree>
    <p:extLst>
      <p:ext uri="{BB962C8B-B14F-4D97-AF65-F5344CB8AC3E}">
        <p14:creationId xmlns:p14="http://schemas.microsoft.com/office/powerpoint/2010/main" val="2203831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Daàu vaäy,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00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quyeát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 theïn, nguyeän daâng thaân, linh naày.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28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Ñaáng aáy vaãn ñuû linh naêng gìn, troïn ñôøi soáng toâi ñeán ngaøy aáy.</a:t>
            </a:r>
          </a:p>
        </p:txBody>
      </p:sp>
    </p:spTree>
    <p:extLst>
      <p:ext uri="{BB962C8B-B14F-4D97-AF65-F5344CB8AC3E}">
        <p14:creationId xmlns:p14="http://schemas.microsoft.com/office/powerpoint/2010/main" val="332019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ñaâu toâi voán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loãi hoân meâ,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maø Christ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mua veà.</a:t>
            </a:r>
          </a:p>
        </p:txBody>
      </p:sp>
    </p:spTree>
    <p:extLst>
      <p:ext uri="{BB962C8B-B14F-4D97-AF65-F5344CB8AC3E}">
        <p14:creationId xmlns:p14="http://schemas.microsoft.com/office/powerpoint/2010/main" val="77137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Daàu vaäy,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7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quyeát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 theïn, nguyeän daâng thaân, linh naày.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6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Ñaáng aáy vaãn ñuû linh naêng gìn, troïn ñôøi soáng toâi ñeán ngaøy aáy.</a:t>
            </a:r>
          </a:p>
        </p:txBody>
      </p:sp>
    </p:spTree>
    <p:extLst>
      <p:ext uri="{BB962C8B-B14F-4D97-AF65-F5344CB8AC3E}">
        <p14:creationId xmlns:p14="http://schemas.microsoft.com/office/powerpoint/2010/main" val="305616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sao Chaân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tin ñaây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theå naày. </a:t>
            </a:r>
          </a:p>
        </p:txBody>
      </p:sp>
    </p:spTree>
    <p:extLst>
      <p:ext uri="{BB962C8B-B14F-4D97-AF65-F5344CB8AC3E}">
        <p14:creationId xmlns:p14="http://schemas.microsoft.com/office/powerpoint/2010/main" val="3700120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tin Kinh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thaáy an khöông, thaät toâi khoân theá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am töôøng.</a:t>
            </a:r>
          </a:p>
        </p:txBody>
      </p:sp>
    </p:spTree>
    <p:extLst>
      <p:ext uri="{BB962C8B-B14F-4D97-AF65-F5344CB8AC3E}">
        <p14:creationId xmlns:p14="http://schemas.microsoft.com/office/powerpoint/2010/main" val="339038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262 - TOÂI BIEÁT ÑAÁNG TOÂI ÑANG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Daàu vaäy,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656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442</Words>
  <Application>Microsoft Office PowerPoint</Application>
  <PresentationFormat>On-screen Show (4:3)</PresentationFormat>
  <Paragraphs>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VNI-Amaze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6</cp:revision>
  <dcterms:created xsi:type="dcterms:W3CDTF">2014-10-31T06:25:56Z</dcterms:created>
  <dcterms:modified xsi:type="dcterms:W3CDTF">2014-10-31T06:34:14Z</dcterms:modified>
</cp:coreProperties>
</file>