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7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2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8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5906" y="2692819"/>
            <a:ext cx="9108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Rush" pitchFamily="2" charset="0"/>
              </a:rPr>
              <a:t>naém tay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263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5931" y="1679254"/>
            <a:ext cx="41456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CHRIST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0845" y="3706384"/>
            <a:ext cx="77595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Rush" pitchFamily="2" charset="0"/>
              </a:rPr>
              <a:t>thaät chaët</a:t>
            </a:r>
          </a:p>
        </p:txBody>
      </p:sp>
    </p:spTree>
    <p:extLst>
      <p:ext uri="{BB962C8B-B14F-4D97-AF65-F5344CB8AC3E}">
        <p14:creationId xmlns:p14="http://schemas.microsoft.com/office/powerpoint/2010/main" val="26247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Do Chuùa toâi ñöôïc troïng quyù thay, Christ 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341933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Bao keû Christ mua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ñeïp yù Ngaøi,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gìn toâi chaéc.</a:t>
            </a:r>
          </a:p>
        </p:txBody>
      </p:sp>
    </p:spTree>
    <p:extLst>
      <p:ext uri="{BB962C8B-B14F-4D97-AF65-F5344CB8AC3E}">
        <p14:creationId xmlns:p14="http://schemas.microsoft.com/office/powerpoint/2010/main" val="14150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Christ naém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chaët,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256787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yeâu thöông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thieát tha,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342425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buoâng hoàn naày ñaém troâi, Christ naém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300313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giaù mua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caû roài,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gìn toâi chaéc.</a:t>
            </a:r>
          </a:p>
        </p:txBody>
      </p:sp>
    </p:spTree>
    <p:extLst>
      <p:ext uri="{BB962C8B-B14F-4D97-AF65-F5344CB8AC3E}">
        <p14:creationId xmlns:p14="http://schemas.microsoft.com/office/powerpoint/2010/main" val="311489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Christ naém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chaët,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273395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yeâu thöông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thieát tha,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144688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ñöùc tin vì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sôï hoùa sôøn,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34787264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Sa-tan möu haïi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laém côn, Ngaøi luoân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gìn toâi chaéc.</a:t>
            </a:r>
          </a:p>
        </p:txBody>
      </p:sp>
    </p:spTree>
    <p:extLst>
      <p:ext uri="{BB962C8B-B14F-4D97-AF65-F5344CB8AC3E}">
        <p14:creationId xmlns:p14="http://schemas.microsoft.com/office/powerpoint/2010/main" val="162568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Christ naém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chaët,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66146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yeâu thöông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thieát tha,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28111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Khi thaáy khoân beà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baûo thaân,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189212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aùi taâm toâi nguoäi xuoáng daàn,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gìn toâi chaéc.</a:t>
            </a:r>
          </a:p>
        </p:txBody>
      </p:sp>
    </p:spTree>
    <p:extLst>
      <p:ext uri="{BB962C8B-B14F-4D97-AF65-F5344CB8AC3E}">
        <p14:creationId xmlns:p14="http://schemas.microsoft.com/office/powerpoint/2010/main" val="416122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Christ naém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chaët, Christ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400087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263 - CHRIST NAÉM TAY TOÂI THAÄT CHAËT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yeâu thöông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raát thieát tha,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naém toâi thaät chaët.</a:t>
            </a:r>
          </a:p>
        </p:txBody>
      </p:sp>
    </p:spTree>
    <p:extLst>
      <p:ext uri="{BB962C8B-B14F-4D97-AF65-F5344CB8AC3E}">
        <p14:creationId xmlns:p14="http://schemas.microsoft.com/office/powerpoint/2010/main" val="4412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246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VNI-Aptima</vt:lpstr>
      <vt:lpstr>VNI-Garam</vt:lpstr>
      <vt:lpstr>VNI-Rush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5</cp:revision>
  <dcterms:created xsi:type="dcterms:W3CDTF">2014-10-31T06:36:07Z</dcterms:created>
  <dcterms:modified xsi:type="dcterms:W3CDTF">2014-10-31T06:44:41Z</dcterms:modified>
</cp:coreProperties>
</file>