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6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5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2A9F-497D-4F2D-8A42-8049135F4F5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10/31/2014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CFE5-DA0A-432A-AABB-970034200C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6685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TOÂN VINH CHUÙA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-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THAÙNH </a:t>
            </a:r>
            <a:r>
              <a:rPr lang="en-US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CA </a:t>
            </a:r>
            <a:r>
              <a:rPr lang="en-US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</a:rPr>
              <a:t>267</a:t>
            </a:r>
            <a:endParaRPr lang="en-US">
              <a:solidFill>
                <a:prstClr val="black"/>
              </a:solidFill>
              <a:effectLst>
                <a:glow rad="127000">
                  <a:prstClr val="white"/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2169015"/>
            <a:ext cx="91085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CHOÃ KEÕ ÑAÙ</a:t>
            </a:r>
          </a:p>
          <a:p>
            <a:pPr algn="ctr"/>
            <a:r>
              <a:rPr lang="en-US" sz="8000" b="1" smtClean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VÖÕNG AN</a:t>
            </a:r>
          </a:p>
        </p:txBody>
      </p:sp>
    </p:spTree>
    <p:extLst>
      <p:ext uri="{BB962C8B-B14F-4D97-AF65-F5344CB8AC3E}">
        <p14:creationId xmlns:p14="http://schemas.microsoft.com/office/powerpoint/2010/main" val="403215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laáy aùi ñöùc phuû toâi trong choã thaâm uyeân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an ninh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387222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thieâng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truøm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tònh thay.</a:t>
            </a:r>
          </a:p>
        </p:txBody>
      </p:sp>
    </p:spTree>
    <p:extLst>
      <p:ext uri="{BB962C8B-B14F-4D97-AF65-F5344CB8AC3E}">
        <p14:creationId xmlns:p14="http://schemas.microsoft.com/office/powerpoint/2010/main" val="30048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phuùt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phöôùc thieâng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voâ taän Ngaøi ñoå xuoáng bieát bao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moãi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phuùt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ôn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laønh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döôøng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suoái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tuoân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daøo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 spc="-15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121793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Bôûi theá tröôùc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vinh loøng toâi vui ca xöôùng, Ñaáng yeâu thöông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mua toâi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418026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Hoàn toâi Jeâsus ñem ñaët choã hoùc Ñaù vöõng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thaïch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 haïn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109033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laáy aùi ñöùc phuû toâi trong choã thaâm uyeân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an ninh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420185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thieâng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truøm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tònh thay.</a:t>
            </a:r>
          </a:p>
        </p:txBody>
      </p:sp>
    </p:spTree>
    <p:extLst>
      <p:ext uri="{BB962C8B-B14F-4D97-AF65-F5344CB8AC3E}">
        <p14:creationId xmlns:p14="http://schemas.microsoft.com/office/powerpoint/2010/main" val="399102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4.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Luùc caát leân cao toâi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ñöôïc cuøng </a:t>
            </a:r>
            <a:r>
              <a:rPr lang="en-US" sz="6600" b="1" spc="-15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khoaùc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aùo traéng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tinh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röôùc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quang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laâm töø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ñình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233167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Vôùi caû thieân daân chung hoøa gioïng hoan ca cung kính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aân cao sieâu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troïn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tình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7475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Hoàn toâi Jeâsus ñem ñaët choã hoùc Ñaù vöõng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thaïch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 haïn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32788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coù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sieâu phaøm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laø chính Cöùu Chuùa toâi, Cöùu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laï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ñôøi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1232213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laáy aùi ñöùc phuû toâi trong choã thaâm uyeân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an ninh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302556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thieâng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truøm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tònh thay.</a:t>
            </a:r>
          </a:p>
        </p:txBody>
      </p:sp>
    </p:spTree>
    <p:extLst>
      <p:ext uri="{BB962C8B-B14F-4D97-AF65-F5344CB8AC3E}">
        <p14:creationId xmlns:p14="http://schemas.microsoft.com/office/powerpoint/2010/main" val="39788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Choã hoùc Ñaù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thieâng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kia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ñem hoàn, linh toâi yeân giaáu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vui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xem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soâng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maàu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24545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Hoàn toâi Jeâsus ñem ñaët choã hoùc Ñaù vöõng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thaïch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 haïn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404042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Ngaøi laáy aùi ñöùc phuû toâi trong choã thaâm uyeân thay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tay Jeâsus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an ninh nay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103836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66116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Caùnh thieâng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truøm khieán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bình tònh thay.</a:t>
            </a:r>
          </a:p>
        </p:txBody>
      </p:sp>
    </p:spTree>
    <p:extLst>
      <p:ext uri="{BB962C8B-B14F-4D97-AF65-F5344CB8AC3E}">
        <p14:creationId xmlns:p14="http://schemas.microsoft.com/office/powerpoint/2010/main" val="167451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Chæ coù Jeâsus </a:t>
            </a:r>
            <a:r>
              <a:rPr lang="en-US" sz="6600" b="1" spc="-150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sieâu phaøm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laø chính Cöùu Chuùa toâi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gaùnh aùc khieân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ra khoûi toâi roài.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18528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Chuùa ñôõ naâng taâm toâi khoâng dôøi lay, khoâng nao nuùng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boå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theâm 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toâi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naêng voâ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392424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" y="1103376"/>
            <a:ext cx="91440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 Hoàn toâi Jeâsus ñem ñaët choã hoùc Ñaù vöõng an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boùng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linh thaïch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che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daøi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ñaát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khoâ haïn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5949696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rPr>
              <a:t>THAÙNH CA 267 – CHOÃ KEÕ ÑAÙ VÖÕNG AN</a:t>
            </a:r>
          </a:p>
        </p:txBody>
      </p:sp>
    </p:spTree>
    <p:extLst>
      <p:ext uri="{BB962C8B-B14F-4D97-AF65-F5344CB8AC3E}">
        <p14:creationId xmlns:p14="http://schemas.microsoft.com/office/powerpoint/2010/main" val="8683122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455</Words>
  <Application>Microsoft Office PowerPoint</Application>
  <PresentationFormat>On-screen Show (4:3)</PresentationFormat>
  <Paragraphs>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VNI-Aptima</vt:lpstr>
      <vt:lpstr>VNI-Garam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 Huynh</dc:creator>
  <cp:lastModifiedBy>Lan Kha Huynh</cp:lastModifiedBy>
  <cp:revision>10</cp:revision>
  <dcterms:created xsi:type="dcterms:W3CDTF">2014-10-31T07:14:03Z</dcterms:created>
  <dcterms:modified xsi:type="dcterms:W3CDTF">2014-10-31T07:22:14Z</dcterms:modified>
</cp:coreProperties>
</file>