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74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52A9F-497D-4F2D-8A42-8049135F4F5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DCFE5-DA0A-432A-AABB-970034200C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3894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52A9F-497D-4F2D-8A42-8049135F4F5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DCFE5-DA0A-432A-AABB-970034200C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481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52A9F-497D-4F2D-8A42-8049135F4F5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DCFE5-DA0A-432A-AABB-970034200C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937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52A9F-497D-4F2D-8A42-8049135F4F5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DCFE5-DA0A-432A-AABB-970034200C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0636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668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effectLst>
                  <a:glow rad="127000">
                    <a:schemeClr val="bg1"/>
                  </a:glow>
                </a:effectLst>
                <a:latin typeface="VNI-Garam" panose="020B7200000000000000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TOÂN VINH CHUÙA </a:t>
            </a:r>
            <a:r>
              <a:rPr lang="en-US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- </a:t>
            </a:r>
            <a:r>
              <a:rPr lang="en-US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THAÙNH </a:t>
            </a:r>
            <a:r>
              <a:rPr lang="en-US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CA </a:t>
            </a:r>
            <a:r>
              <a:rPr lang="en-US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271</a:t>
            </a:r>
            <a:endParaRPr lang="en-US">
              <a:solidFill>
                <a:prstClr val="black"/>
              </a:solidFill>
              <a:effectLst>
                <a:glow rad="127000">
                  <a:prstClr val="white"/>
                </a:glo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417" y="2993263"/>
            <a:ext cx="91085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NGAØI DÌU DAÉT TOÂI</a:t>
            </a:r>
          </a:p>
        </p:txBody>
      </p:sp>
    </p:spTree>
    <p:extLst>
      <p:ext uri="{BB962C8B-B14F-4D97-AF65-F5344CB8AC3E}">
        <p14:creationId xmlns:p14="http://schemas.microsoft.com/office/powerpoint/2010/main" val="33416685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3.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Öôùc ao haèng caàm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tay Chuùa ñoàng haønh, quyeát khoâng boái roái,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saàu naõo, khieáp kinh.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271 – NGAØI DÌU DAÉT TOÂI</a:t>
            </a:r>
          </a:p>
        </p:txBody>
      </p:sp>
    </p:spTree>
    <p:extLst>
      <p:ext uri="{BB962C8B-B14F-4D97-AF65-F5344CB8AC3E}">
        <p14:creationId xmlns:p14="http://schemas.microsoft.com/office/powerpoint/2010/main" val="16152418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Daãu phöôùc hay hoïa,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 vöõng loøng tieán,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coù tay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Jeâsus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dìu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daét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veïn tuyeàn.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271 – NGAØI DÌU DAÉT TOÂI</a:t>
            </a:r>
          </a:p>
        </p:txBody>
      </p:sp>
    </p:spTree>
    <p:extLst>
      <p:ext uri="{BB962C8B-B14F-4D97-AF65-F5344CB8AC3E}">
        <p14:creationId xmlns:p14="http://schemas.microsoft.com/office/powerpoint/2010/main" val="1365667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</a:t>
            </a:r>
            <a:r>
              <a:rPr lang="en-US" sz="4400" b="1" i="1" u="sng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: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Jeâsus daét toâi,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Jeâsus daét toâi,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chính tay Jeâsus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haèng daãn daét toâi.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271 – NGAØI DÌU DAÉT TOÂI</a:t>
            </a:r>
          </a:p>
        </p:txBody>
      </p:sp>
    </p:spTree>
    <p:extLst>
      <p:ext uri="{BB962C8B-B14F-4D97-AF65-F5344CB8AC3E}">
        <p14:creationId xmlns:p14="http://schemas.microsoft.com/office/powerpoint/2010/main" val="1992694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Nguyeän laøm moân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ñoà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tín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trung suoát ñôøi,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bôûi tay Jeâsus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dìu daét khoâng rôøi.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271 – NGAØI DÌU DAÉT TOÂI</a:t>
            </a:r>
          </a:p>
        </p:txBody>
      </p:sp>
    </p:spTree>
    <p:extLst>
      <p:ext uri="{BB962C8B-B14F-4D97-AF65-F5344CB8AC3E}">
        <p14:creationId xmlns:p14="http://schemas.microsoft.com/office/powerpoint/2010/main" val="22248632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4.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Ñeán khi coâng vieäc treân ñaát veïn toaøn,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bôûi ôn Cöùu Chuùa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daïo khuùc khaûi hoaøn.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271 – NGAØI DÌU DAÉT TOÂI</a:t>
            </a:r>
          </a:p>
        </p:txBody>
      </p:sp>
    </p:spTree>
    <p:extLst>
      <p:ext uri="{BB962C8B-B14F-4D97-AF65-F5344CB8AC3E}">
        <p14:creationId xmlns:p14="http://schemas.microsoft.com/office/powerpoint/2010/main" val="42879537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Chaúng nao töû haø xao soùng nghòch chöôùng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bôûi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tay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Jeâsus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dìu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daét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moïi ñöôøng.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271 – NGAØI DÌU DAÉT TOÂI</a:t>
            </a:r>
          </a:p>
        </p:txBody>
      </p:sp>
    </p:spTree>
    <p:extLst>
      <p:ext uri="{BB962C8B-B14F-4D97-AF65-F5344CB8AC3E}">
        <p14:creationId xmlns:p14="http://schemas.microsoft.com/office/powerpoint/2010/main" val="19472252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</a:t>
            </a:r>
            <a:r>
              <a:rPr lang="en-US" sz="4400" b="1" i="1" u="sng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: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Jeâsus daét toâi,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Jeâsus daét toâi,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chính tay Jeâsus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haèng daãn daét toâi.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271 – NGAØI DÌU DAÉT TOÂI</a:t>
            </a:r>
          </a:p>
        </p:txBody>
      </p:sp>
    </p:spTree>
    <p:extLst>
      <p:ext uri="{BB962C8B-B14F-4D97-AF65-F5344CB8AC3E}">
        <p14:creationId xmlns:p14="http://schemas.microsoft.com/office/powerpoint/2010/main" val="38942481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Nguyeän laøm moân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ñoà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tín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trung suoát ñôøi,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bôûi tay Jeâsus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dìu daét khoâng rôøi.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271 – NGAØI DÌU DAÉT TOÂI</a:t>
            </a:r>
          </a:p>
        </p:txBody>
      </p:sp>
    </p:spTree>
    <p:extLst>
      <p:ext uri="{BB962C8B-B14F-4D97-AF65-F5344CB8AC3E}">
        <p14:creationId xmlns:p14="http://schemas.microsoft.com/office/powerpoint/2010/main" val="838167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1.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Phöôùc thay trong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loøng suy nghó veà lôøi: Jeâsus daãn daét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ñöôøng loái cuûa toâi!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271 – NGAØI DÌU DAÉT TOÂI</a:t>
            </a:r>
          </a:p>
        </p:txBody>
      </p:sp>
    </p:spTree>
    <p:extLst>
      <p:ext uri="{BB962C8B-B14F-4D97-AF65-F5344CB8AC3E}">
        <p14:creationId xmlns:p14="http://schemas.microsoft.com/office/powerpoint/2010/main" val="411929096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ÔÛ ñaâu, laøm gì,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khi saùng hoaëc toái,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coù tay Jeâsus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dìu daét troïn ñôøi.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271 – NGAØI DÌU DAÉT TOÂI</a:t>
            </a:r>
          </a:p>
        </p:txBody>
      </p:sp>
    </p:spTree>
    <p:extLst>
      <p:ext uri="{BB962C8B-B14F-4D97-AF65-F5344CB8AC3E}">
        <p14:creationId xmlns:p14="http://schemas.microsoft.com/office/powerpoint/2010/main" val="3529957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</a:t>
            </a:r>
            <a:r>
              <a:rPr lang="en-US" sz="4400" b="1" i="1" u="sng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: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Jeâsus daét toâi,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Jeâsus daét toâi,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chính tay Jeâsus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haèng daãn daét toâi.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271 – NGAØI DÌU DAÉT TOÂI</a:t>
            </a:r>
          </a:p>
        </p:txBody>
      </p:sp>
    </p:spTree>
    <p:extLst>
      <p:ext uri="{BB962C8B-B14F-4D97-AF65-F5344CB8AC3E}">
        <p14:creationId xmlns:p14="http://schemas.microsoft.com/office/powerpoint/2010/main" val="1548680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Nguyeän laøm moân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ñoà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tín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trung suoát ñôøi,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bôûi tay Jeâsus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dìu daét khoâng rôøi.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271 – NGAØI DÌU DAÉT TOÂI</a:t>
            </a:r>
          </a:p>
        </p:txBody>
      </p:sp>
    </p:spTree>
    <p:extLst>
      <p:ext uri="{BB962C8B-B14F-4D97-AF65-F5344CB8AC3E}">
        <p14:creationId xmlns:p14="http://schemas.microsoft.com/office/powerpoint/2010/main" val="3647313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2.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Daãu coù khi gaëp nguy caûnh nghòch thôøi,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cuõng nhö luùc ôû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thuaän caûnh thuù vui.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271 – NGAØI DÌU DAÉT TOÂI</a:t>
            </a:r>
          </a:p>
        </p:txBody>
      </p:sp>
    </p:spTree>
    <p:extLst>
      <p:ext uri="{BB962C8B-B14F-4D97-AF65-F5344CB8AC3E}">
        <p14:creationId xmlns:p14="http://schemas.microsoft.com/office/powerpoint/2010/main" val="29355175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Khuùc soâng eâm laëng,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nôi bieån gaàm soùng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naém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tay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Jeâsus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thaät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chaúng nao loøng.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271 – NGAØI DÌU DAÉT TOÂI</a:t>
            </a:r>
          </a:p>
        </p:txBody>
      </p:sp>
    </p:spTree>
    <p:extLst>
      <p:ext uri="{BB962C8B-B14F-4D97-AF65-F5344CB8AC3E}">
        <p14:creationId xmlns:p14="http://schemas.microsoft.com/office/powerpoint/2010/main" val="2839883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</a:t>
            </a:r>
            <a:r>
              <a:rPr lang="en-US" sz="4400" b="1" i="1" u="sng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: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Jeâsus daét toâi,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Jeâsus daét toâi,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chính tay Jeâsus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haèng daãn daét toâi.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271 – NGAØI DÌU DAÉT TOÂI</a:t>
            </a:r>
          </a:p>
        </p:txBody>
      </p:sp>
    </p:spTree>
    <p:extLst>
      <p:ext uri="{BB962C8B-B14F-4D97-AF65-F5344CB8AC3E}">
        <p14:creationId xmlns:p14="http://schemas.microsoft.com/office/powerpoint/2010/main" val="4261500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Nguyeän laøm moân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ñoà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tín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trung suoát ñôøi,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bôûi tay Jeâsus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dìu daét khoâng rôøi.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271 – NGAØI DÌU DAÉT TOÂI</a:t>
            </a:r>
          </a:p>
        </p:txBody>
      </p:sp>
    </p:spTree>
    <p:extLst>
      <p:ext uri="{BB962C8B-B14F-4D97-AF65-F5344CB8AC3E}">
        <p14:creationId xmlns:p14="http://schemas.microsoft.com/office/powerpoint/2010/main" val="975527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237</Words>
  <Application>Microsoft Office PowerPoint</Application>
  <PresentationFormat>On-screen Show (4:3)</PresentationFormat>
  <Paragraphs>34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VNI-Aptima</vt:lpstr>
      <vt:lpstr>VNI-Garam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 Huynh</dc:creator>
  <cp:lastModifiedBy>Lan Kha Huynh</cp:lastModifiedBy>
  <cp:revision>6</cp:revision>
  <dcterms:created xsi:type="dcterms:W3CDTF">2014-10-31T08:44:04Z</dcterms:created>
  <dcterms:modified xsi:type="dcterms:W3CDTF">2014-10-31T08:48:30Z</dcterms:modified>
</cp:coreProperties>
</file>