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00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55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82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42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668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274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297803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DIEÄU VINH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THAY BÌNH AN!</a:t>
            </a:r>
          </a:p>
        </p:txBody>
      </p:sp>
    </p:spTree>
    <p:extLst>
      <p:ext uri="{BB962C8B-B14F-4D97-AF65-F5344CB8AC3E}">
        <p14:creationId xmlns:p14="http://schemas.microsoft.com/office/powerpoint/2010/main" val="396226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thaät Thaàn linh giaùng laâm loøng toâi,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möa doài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trôøi tuoân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xoái.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274 - DIEÄU VINH THAY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BÌNH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AN!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070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maët trôøi soi saùng khoâng heà thoâi, 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troïn ñôøi vui thaät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quaù vui.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274 - DIEÄU VINH THAY BÌNH AN!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0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Dieäu vinh thay bình an! Thaùnh khieát thay bình an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 Thaân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caøng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bình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tònh töôi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274 - DIEÄU VINH THAY BÌNH AN!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03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Côn ba ñaøo traøn lan, Chuùa chuùc caâu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bình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soùng ma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laëng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baët, ñeâm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toái tan.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274 - DIEÄU VINH THAY BÌNH AN!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4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Döôøng ruoäng phì nhieâu laém hoa ñeïp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xinh, caây coâng bình moïc choài ñaâm nhaùnh.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274 - DIEÄU VINH THAY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BÌNH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AN!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169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doøng tröôøng sinh töôùi hoa maøu xanh,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 maïc thaønh phong ñieàn Thaùnh Linh.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274 - DIEÄU VINH THAY BÌNH AN!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742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Dieäu vinh thay bình an! Thaùnh khieát thay bình an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 Thaân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caøng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bình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tònh töôi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274 - DIEÄU VINH THAY BÌNH AN!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68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Côn ba ñaøo traøn lan, Chuùa chuùc caâu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bình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soùng ma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laëng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baët, ñeâm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toái tan.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274 - DIEÄU VINH THAY BÌNH AN!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562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laï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ôn chuoäc nay, quanh ñeâm ngaøy,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nhìn Ngaøi vui baáy.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274 - DIEÄU VINH THAY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BÌNH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AN!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27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troïn veïn ñaây,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choán yeân tònh ñaây,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möøng naày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heà ñoåi thay.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274 - DIEÄU VINH THAY BÌNH AN!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34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ngaøy thaàn linh xuoáng nôi traàn ñaây,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möøng ñaày döôøng doøng soâng daãy.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274 - DIEÄU VINH THAY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BÌNH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AN!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1293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Dieäu vinh thay bình an! Thaùnh khieát thay bình an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 Thaân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caøng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bình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tònh töôi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274 - DIEÄU VINH THAY BÌNH AN!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101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Côn ba ñaøo traøn lan, Chuùa chuùc caâu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bình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soùng ma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laëng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baët, ñeâm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toái tan.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274 - DIEÄU VINH THAY BÌNH AN!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1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Ai môøi Ngaøi nay,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voâ loøng ngay,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hoàn naày neân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ñeàn Chuùa xaây.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274 - DIEÄU VINH THAY BÌNH AN!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7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Dieäu vinh thay bình an! Thaùnh khieát thay bình an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 Thaân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caøng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bình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tònh töôi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274 - DIEÄU VINH THAY BÌNH AN!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73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Côn ba ñaøo traøn lan, Chuùa chuùc caâu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bình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soùng ma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laëng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baët, ñeâm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toái tan.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274 - DIEÄU VINH THAY BÌNH AN!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09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OÀ, naày töø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Khaùch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thieâng ngöï lai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theo Ngaøi laïc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thoï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khöông, thaùi.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274 - DIEÄU VINH THAY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BÌNH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AN!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995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Xua ngôø vöïc ngay,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ñuoåi heát saàu cay,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 daät raøy thay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meät moûi ñaây.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274 - DIEÄU VINH THAY BÌNH AN!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7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Dieäu vinh thay bình an! Thaùnh khieát thay bình an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 Thaân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caøng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bình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tònh töôi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274 - DIEÄU VINH THAY BÌNH AN!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183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Côn ba ñaøo traøn lan, Chuùa chuùc caâu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bình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soùng ma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laëng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baët, ñeâm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toái tan.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274 - DIEÄU VINH THAY BÌNH AN!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4177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450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7</cp:revision>
  <dcterms:created xsi:type="dcterms:W3CDTF">2014-10-31T09:00:11Z</dcterms:created>
  <dcterms:modified xsi:type="dcterms:W3CDTF">2014-10-31T09:12:08Z</dcterms:modified>
</cp:coreProperties>
</file>