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9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LOØNG TOÂI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ÑÖÔÏC AN NINH</a:t>
            </a:r>
          </a:p>
        </p:txBody>
      </p:sp>
    </p:spTree>
    <p:extLst>
      <p:ext uri="{BB962C8B-B14F-4D97-AF65-F5344CB8AC3E}">
        <p14:creationId xmlns:p14="http://schemas.microsoft.com/office/powerpoint/2010/main" val="259136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töôi hoaøi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 caàu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doài daøo.</a:t>
            </a:r>
          </a:p>
        </p:txBody>
      </p:sp>
    </p:spTree>
    <p:extLst>
      <p:ext uri="{BB962C8B-B14F-4D97-AF65-F5344CB8AC3E}">
        <p14:creationId xmlns:p14="http://schemas.microsoft.com/office/powerpoint/2010/main" val="427970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 toâi 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phöôùc lôùn lao, Ngaøi khoan nhaân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bao!</a:t>
            </a:r>
          </a:p>
        </p:txBody>
      </p:sp>
    </p:spTree>
    <p:extLst>
      <p:ext uri="{BB962C8B-B14F-4D97-AF65-F5344CB8AC3E}">
        <p14:creationId xmlns:p14="http://schemas.microsoft.com/office/powerpoint/2010/main" val="380403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oâi,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nay an ninh,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haèng lo lieäu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phu phæ.</a:t>
            </a:r>
          </a:p>
        </p:txBody>
      </p:sp>
    </p:spTree>
    <p:extLst>
      <p:ext uri="{BB962C8B-B14F-4D97-AF65-F5344CB8AC3E}">
        <p14:creationId xmlns:p14="http://schemas.microsoft.com/office/powerpoint/2010/main" val="392268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song töø bi.</a:t>
            </a:r>
          </a:p>
        </p:txBody>
      </p:sp>
    </p:spTree>
    <p:extLst>
      <p:ext uri="{BB962C8B-B14F-4D97-AF65-F5344CB8AC3E}">
        <p14:creationId xmlns:p14="http://schemas.microsoft.com/office/powerpoint/2010/main" val="22669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maët Ngaøi haèng nhìn xem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nay, ngaøy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xem thieân nhan.</a:t>
            </a:r>
          </a:p>
        </p:txBody>
      </p:sp>
    </p:spTree>
    <p:extLst>
      <p:ext uri="{BB962C8B-B14F-4D97-AF65-F5344CB8AC3E}">
        <p14:creationId xmlns:p14="http://schemas.microsoft.com/office/powerpoint/2010/main" val="32207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caïnh Chuùa, Ñaáng ñöông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töôi cöôøi, vaàng maây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ñen lieàn tan.</a:t>
            </a:r>
          </a:p>
        </p:txBody>
      </p:sp>
    </p:spTree>
    <p:extLst>
      <p:ext uri="{BB962C8B-B14F-4D97-AF65-F5344CB8AC3E}">
        <p14:creationId xmlns:p14="http://schemas.microsoft.com/office/powerpoint/2010/main" val="15812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vinh dieäu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 treân trôøi, dung nhan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choùi loùi raïng ngôøi.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Chuùa 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heà vôi.</a:t>
            </a:r>
          </a:p>
        </p:txBody>
      </p:sp>
    </p:spTree>
    <p:extLst>
      <p:ext uri="{BB962C8B-B14F-4D97-AF65-F5344CB8AC3E}">
        <p14:creationId xmlns:p14="http://schemas.microsoft.com/office/powerpoint/2010/main" val="414113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oâi,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nay an ninh,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haèng lo lieäu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phu phæ.</a:t>
            </a:r>
          </a:p>
        </p:txBody>
      </p:sp>
    </p:spTree>
    <p:extLst>
      <p:ext uri="{BB962C8B-B14F-4D97-AF65-F5344CB8AC3E}">
        <p14:creationId xmlns:p14="http://schemas.microsoft.com/office/powerpoint/2010/main" val="399128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song töø bi.</a:t>
            </a:r>
          </a:p>
        </p:txBody>
      </p:sp>
    </p:spTree>
    <p:extLst>
      <p:ext uri="{BB962C8B-B14F-4D97-AF65-F5344CB8AC3E}">
        <p14:creationId xmlns:p14="http://schemas.microsoft.com/office/powerpoint/2010/main" val="21894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oâi, loøng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an ninh,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lo lieäu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 phæ.</a:t>
            </a:r>
          </a:p>
        </p:txBody>
      </p:sp>
    </p:spTree>
    <p:extLst>
      <p:ext uri="{BB962C8B-B14F-4D97-AF65-F5344CB8AC3E}">
        <p14:creationId xmlns:p14="http://schemas.microsoft.com/office/powerpoint/2010/main" val="811402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song töø bi.</a:t>
            </a:r>
          </a:p>
        </p:txBody>
      </p:sp>
    </p:spTree>
    <p:extLst>
      <p:ext uri="{BB962C8B-B14F-4D97-AF65-F5344CB8AC3E}">
        <p14:creationId xmlns:p14="http://schemas.microsoft.com/office/powerpoint/2010/main" val="2798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goïi toâi ngaém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dung nhan Ngaøi,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dung nhan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chieáu toâi huy hoaøng.</a:t>
            </a:r>
          </a:p>
        </p:txBody>
      </p:sp>
    </p:spTree>
    <p:extLst>
      <p:ext uri="{BB962C8B-B14F-4D97-AF65-F5344CB8AC3E}">
        <p14:creationId xmlns:p14="http://schemas.microsoft.com/office/powerpoint/2010/main" val="23396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hoä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an.</a:t>
            </a:r>
          </a:p>
        </p:txBody>
      </p:sp>
    </p:spTree>
    <p:extLst>
      <p:ext uri="{BB962C8B-B14F-4D97-AF65-F5344CB8AC3E}">
        <p14:creationId xmlns:p14="http://schemas.microsoft.com/office/powerpoint/2010/main" val="164020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oâi,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nay an ninh,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haèng lo lieäu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phu phæ.</a:t>
            </a:r>
          </a:p>
        </p:txBody>
      </p:sp>
    </p:spTree>
    <p:extLst>
      <p:ext uri="{BB962C8B-B14F-4D97-AF65-F5344CB8AC3E}">
        <p14:creationId xmlns:p14="http://schemas.microsoft.com/office/powerpoint/2010/main" val="207877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song töø bi.</a:t>
            </a:r>
          </a:p>
        </p:txBody>
      </p:sp>
    </p:spTree>
    <p:extLst>
      <p:ext uri="{BB962C8B-B14F-4D97-AF65-F5344CB8AC3E}">
        <p14:creationId xmlns:p14="http://schemas.microsoft.com/office/powerpoint/2010/main" val="393233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duy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caäy troâng Jeâsus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nhìn xem Ngaøi thaät chaêm chuù.</a:t>
            </a:r>
          </a:p>
        </p:txBody>
      </p:sp>
    </p:spTree>
    <p:extLst>
      <p:ext uri="{BB962C8B-B14F-4D97-AF65-F5344CB8AC3E}">
        <p14:creationId xmlns:p14="http://schemas.microsoft.com/office/powerpoint/2010/main" val="395846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279 - LOØNG TOÂI ÑÖÔÏC AN NINH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tình cuûa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sai dôøi,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haân hoan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nghìn thu.</a:t>
            </a:r>
          </a:p>
        </p:txBody>
      </p:sp>
    </p:spTree>
    <p:extLst>
      <p:ext uri="{BB962C8B-B14F-4D97-AF65-F5344CB8AC3E}">
        <p14:creationId xmlns:p14="http://schemas.microsoft.com/office/powerpoint/2010/main" val="1068338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2014-10-31T11:27:56Z</dcterms:created>
  <dcterms:modified xsi:type="dcterms:W3CDTF">2014-10-31T11:47:49Z</dcterms:modified>
</cp:coreProperties>
</file>