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9855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NGUOÀN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VUI VEÛ CHO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MOÏI LOØNG</a:t>
            </a:r>
          </a:p>
        </p:txBody>
      </p:sp>
    </p:spTree>
    <p:extLst>
      <p:ext uri="{BB962C8B-B14F-4D97-AF65-F5344CB8AC3E}">
        <p14:creationId xmlns:p14="http://schemas.microsoft.com/office/powerpoint/2010/main" val="200802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nguyeàn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ôû beân toâi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bình an luoân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töôi hoaøi. </a:t>
            </a:r>
          </a:p>
        </p:txBody>
      </p:sp>
    </p:spTree>
    <p:extLst>
      <p:ext uri="{BB962C8B-B14F-4D97-AF65-F5344CB8AC3E}">
        <p14:creationId xmlns:p14="http://schemas.microsoft.com/office/powerpoint/2010/main" val="2992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tan ñeâm daøi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taêm toäi ñaày,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quang haèng soi saùng khaép nhôn loaøi.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</p:spTree>
    <p:extLst>
      <p:ext uri="{BB962C8B-B14F-4D97-AF65-F5344CB8AC3E}">
        <p14:creationId xmlns:p14="http://schemas.microsoft.com/office/powerpoint/2010/main" val="13096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nguoàn vui veû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moïi 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vaàng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soi saùng,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suoái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1683910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theá gian töø nay toâi khoâng moøng,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ñaây caàu Jeâsus xuoáng phöôùc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</p:spTree>
    <p:extLst>
      <p:ext uri="{BB962C8B-B14F-4D97-AF65-F5344CB8AC3E}">
        <p14:creationId xmlns:p14="http://schemas.microsoft.com/office/powerpoint/2010/main" val="236943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thu nguoàn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lyù khoâng sai dôøi, chuoäc ai thaät aên naên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keâu Ngaøi. </a:t>
            </a:r>
          </a:p>
        </p:txBody>
      </p:sp>
    </p:spTree>
    <p:extLst>
      <p:ext uri="{BB962C8B-B14F-4D97-AF65-F5344CB8AC3E}">
        <p14:creationId xmlns:p14="http://schemas.microsoft.com/office/powerpoint/2010/main" val="387016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raát nhôn hieàn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ai caàu 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</p:spTree>
    <p:extLst>
      <p:ext uri="{BB962C8B-B14F-4D97-AF65-F5344CB8AC3E}">
        <p14:creationId xmlns:p14="http://schemas.microsoft.com/office/powerpoint/2010/main" val="16638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baùnh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vui neám,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aên hoaøi. </a:t>
            </a:r>
          </a:p>
        </p:txBody>
      </p:sp>
    </p:spTree>
    <p:extLst>
      <p:ext uri="{BB962C8B-B14F-4D97-AF65-F5344CB8AC3E}">
        <p14:creationId xmlns:p14="http://schemas.microsoft.com/office/powerpoint/2010/main" val="36562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Uoáng nöôùc nôi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thieâng töø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töø nay luoân thoûa trong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</p:spTree>
    <p:extLst>
      <p:ext uri="{BB962C8B-B14F-4D97-AF65-F5344CB8AC3E}">
        <p14:creationId xmlns:p14="http://schemas.microsoft.com/office/powerpoint/2010/main" val="2428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toâi hoàn ngô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ngaån, thaân ñoïa ñaøy,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tö cuøng lao khoå, quyeát troâng Ngaøi. </a:t>
            </a:r>
          </a:p>
        </p:txBody>
      </p:sp>
    </p:spTree>
    <p:extLst>
      <p:ext uri="{BB962C8B-B14F-4D97-AF65-F5344CB8AC3E}">
        <p14:creationId xmlns:p14="http://schemas.microsoft.com/office/powerpoint/2010/main" val="252584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thay khi nhìn Chuùa mæm cöôøi raøy, loøng tin caàm tay Chuùa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haïnh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280 - JEÂSUS NGUOÀN VUI VEÛ CHO MOÏI LOØNG</a:t>
            </a:r>
          </a:p>
        </p:txBody>
      </p:sp>
    </p:spTree>
    <p:extLst>
      <p:ext uri="{BB962C8B-B14F-4D97-AF65-F5344CB8AC3E}">
        <p14:creationId xmlns:p14="http://schemas.microsoft.com/office/powerpoint/2010/main" val="3891921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196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2014-10-31T12:03:57Z</dcterms:created>
  <dcterms:modified xsi:type="dcterms:W3CDTF">2014-10-31T12:14:31Z</dcterms:modified>
</cp:coreProperties>
</file>