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5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92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46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46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2428" y="140701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283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096293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MAU THÖA </a:t>
            </a:r>
            <a:br>
              <a:rPr lang="en-US" sz="8000" b="1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VÔÙI JEÂSUS</a:t>
            </a:r>
          </a:p>
        </p:txBody>
      </p:sp>
    </p:spTree>
    <p:extLst>
      <p:ext uri="{BB962C8B-B14F-4D97-AF65-F5344CB8AC3E}">
        <p14:creationId xmlns:p14="http://schemas.microsoft.com/office/powerpoint/2010/main" val="81935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283 - MAU THÖA VÔÙI JEÂSUS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Anh boái roái khi troâng ñaùm maây hoaïn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naïn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ö?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thöa vôùi Jeâsus,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kíp noùi vôùi Jeâsus. </a:t>
            </a:r>
          </a:p>
        </p:txBody>
      </p:sp>
    </p:spTree>
    <p:extLst>
      <p:ext uri="{BB962C8B-B14F-4D97-AF65-F5344CB8AC3E}">
        <p14:creationId xmlns:p14="http://schemas.microsoft.com/office/powerpoint/2010/main" val="1666715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THAÙNH CA 283 - MAU THÖA VÔÙI JEÂSUS</a:t>
            </a:r>
            <a:endParaRPr lang="en-US" sz="3500" b="1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Anh boái roái lo sau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seõ ra theå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ö?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thöa vôùi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duy moät Jeâsus. </a:t>
            </a:r>
          </a:p>
        </p:txBody>
      </p:sp>
    </p:spTree>
    <p:extLst>
      <p:ext uri="{BB962C8B-B14F-4D97-AF65-F5344CB8AC3E}">
        <p14:creationId xmlns:p14="http://schemas.microsoft.com/office/powerpoint/2010/main" val="1055108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THAÙNH CA 283 - MAU THÖA VÔÙI JEÂSUS</a:t>
            </a:r>
            <a:endParaRPr lang="en-US" sz="3500" b="1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Mau thöa vôùi Jeâsus, duy thöa vôùi Jeâsus,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aáy chính Thieát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Höõu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caïnh ta.</a:t>
            </a:r>
          </a:p>
        </p:txBody>
      </p:sp>
    </p:spTree>
    <p:extLst>
      <p:ext uri="{BB962C8B-B14F-4D97-AF65-F5344CB8AC3E}">
        <p14:creationId xmlns:p14="http://schemas.microsoft.com/office/powerpoint/2010/main" val="4105810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THAÙNH CA 283 - MAU THÖA VÔÙI JEÂSUS</a:t>
            </a:r>
            <a:endParaRPr lang="en-US" sz="3500" b="1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Anh chaúng coù ai hôn Jeâsus baïn nghìn thu,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duy thöa vôùi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ta.</a:t>
            </a:r>
          </a:p>
        </p:txBody>
      </p:sp>
    </p:spTree>
    <p:extLst>
      <p:ext uri="{BB962C8B-B14F-4D97-AF65-F5344CB8AC3E}">
        <p14:creationId xmlns:p14="http://schemas.microsoft.com/office/powerpoint/2010/main" val="2685362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283 - MAU THÖA VÔÙI JEÂSUS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Anh roái trí khi suy nghó seõ töø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ö?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thöa vôùi Jeâsus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kíp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noùi vôùi Jeâsus. </a:t>
            </a:r>
          </a:p>
        </p:txBody>
      </p:sp>
    </p:spTree>
    <p:extLst>
      <p:ext uri="{BB962C8B-B14F-4D97-AF65-F5344CB8AC3E}">
        <p14:creationId xmlns:p14="http://schemas.microsoft.com/office/powerpoint/2010/main" val="3574976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THAÙNH CA 283 - MAU THÖA VÔÙI JEÂSUS</a:t>
            </a:r>
            <a:endParaRPr lang="en-US" sz="3500" b="1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Anh noùng naûy troâng mong Chuùa mau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trôû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laïi ö?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thöa vôùi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duy moät Jeâsus. </a:t>
            </a:r>
          </a:p>
        </p:txBody>
      </p:sp>
    </p:spTree>
    <p:extLst>
      <p:ext uri="{BB962C8B-B14F-4D97-AF65-F5344CB8AC3E}">
        <p14:creationId xmlns:p14="http://schemas.microsoft.com/office/powerpoint/2010/main" val="2691559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THAÙNH CA 283 - MAU THÖA VÔÙI JEÂSUS</a:t>
            </a:r>
            <a:endParaRPr lang="en-US" sz="3500" b="1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Mau thöa vôùi Jeâsus, duy thöa vôùi Jeâsus,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aáy chính Thieát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Höõu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caïnh ta.</a:t>
            </a:r>
          </a:p>
        </p:txBody>
      </p:sp>
    </p:spTree>
    <p:extLst>
      <p:ext uri="{BB962C8B-B14F-4D97-AF65-F5344CB8AC3E}">
        <p14:creationId xmlns:p14="http://schemas.microsoft.com/office/powerpoint/2010/main" val="1029970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THAÙNH CA 283 - MAU THÖA VÔÙI JEÂSUS</a:t>
            </a:r>
            <a:endParaRPr lang="en-US" sz="3500" b="1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Anh chaúng coù ai hôn Jeâsus baïn nghìn thu,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duy thöa vôùi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ta.</a:t>
            </a:r>
          </a:p>
        </p:txBody>
      </p:sp>
    </p:spTree>
    <p:extLst>
      <p:ext uri="{BB962C8B-B14F-4D97-AF65-F5344CB8AC3E}">
        <p14:creationId xmlns:p14="http://schemas.microsoft.com/office/powerpoint/2010/main" val="199494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283 - MAU THÖA VÔÙI JEÂSUS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Anh coù roái ren, taâm trí ñang naëng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neà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ö?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thöa vôùi Jeâsus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kíp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noùi vôùi Jeâsus. </a:t>
            </a:r>
          </a:p>
        </p:txBody>
      </p:sp>
    </p:spTree>
    <p:extLst>
      <p:ext uri="{BB962C8B-B14F-4D97-AF65-F5344CB8AC3E}">
        <p14:creationId xmlns:p14="http://schemas.microsoft.com/office/powerpoint/2010/main" val="6643675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THAÙNH CA 283 - MAU THÖA VÔÙI JEÂSUS</a:t>
            </a:r>
            <a:endParaRPr lang="en-US" sz="3500" b="1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Anh haù ñôùn ñau,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ñang maát vui möøng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roài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ö?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thöa vôùi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duy moät Jeâsus. </a:t>
            </a:r>
          </a:p>
        </p:txBody>
      </p:sp>
    </p:spTree>
    <p:extLst>
      <p:ext uri="{BB962C8B-B14F-4D97-AF65-F5344CB8AC3E}">
        <p14:creationId xmlns:p14="http://schemas.microsoft.com/office/powerpoint/2010/main" val="295164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THAÙNH CA 283 - MAU THÖA VÔÙI JEÂSUS</a:t>
            </a:r>
            <a:endParaRPr lang="en-US" sz="3500" b="1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Mau thöa vôùi Jeâsus, duy thöa vôùi Jeâsus,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aáy chính Thieát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Höõu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caïnh ta.</a:t>
            </a:r>
          </a:p>
        </p:txBody>
      </p:sp>
    </p:spTree>
    <p:extLst>
      <p:ext uri="{BB962C8B-B14F-4D97-AF65-F5344CB8AC3E}">
        <p14:creationId xmlns:p14="http://schemas.microsoft.com/office/powerpoint/2010/main" val="178306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THAÙNH CA 283 - MAU THÖA VÔÙI JEÂSUS</a:t>
            </a:r>
            <a:endParaRPr lang="en-US" sz="3500" b="1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Anh chaúng coù ai hôn Jeâsus baïn nghìn thu,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duy thöa vôùi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ta.</a:t>
            </a:r>
          </a:p>
        </p:txBody>
      </p:sp>
    </p:spTree>
    <p:extLst>
      <p:ext uri="{BB962C8B-B14F-4D97-AF65-F5344CB8AC3E}">
        <p14:creationId xmlns:p14="http://schemas.microsoft.com/office/powerpoint/2010/main" val="387972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283 - MAU THÖA VÔÙI JEÂSUS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nöôùc maét anh tuoân laùng lai, daàm deà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ö? Mau thöa vôùi Jeâsus, kíp noùi vôùi Jeâsus. </a:t>
            </a:r>
          </a:p>
        </p:txBody>
      </p:sp>
    </p:spTree>
    <p:extLst>
      <p:ext uri="{BB962C8B-B14F-4D97-AF65-F5344CB8AC3E}">
        <p14:creationId xmlns:p14="http://schemas.microsoft.com/office/powerpoint/2010/main" val="1397387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THAÙNH CA 283 - MAU THÖA VÔÙI JEÂSUS</a:t>
            </a:r>
            <a:endParaRPr lang="en-US" sz="3500" b="1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Toäi loãi cuûa anh khoâng maét ai nhìn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ö?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Mau thöa vôùi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duy moät Jeâsus. </a:t>
            </a:r>
          </a:p>
        </p:txBody>
      </p:sp>
    </p:spTree>
    <p:extLst>
      <p:ext uri="{BB962C8B-B14F-4D97-AF65-F5344CB8AC3E}">
        <p14:creationId xmlns:p14="http://schemas.microsoft.com/office/powerpoint/2010/main" val="1123299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THAÙNH CA 283 - MAU THÖA VÔÙI JEÂSUS</a:t>
            </a:r>
            <a:endParaRPr lang="en-US" sz="3500" b="1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Mau thöa vôùi Jeâsus, duy thöa vôùi Jeâsus,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aáy chính Thieát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Höõu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caïnh ta.</a:t>
            </a:r>
          </a:p>
        </p:txBody>
      </p:sp>
    </p:spTree>
    <p:extLst>
      <p:ext uri="{BB962C8B-B14F-4D97-AF65-F5344CB8AC3E}">
        <p14:creationId xmlns:p14="http://schemas.microsoft.com/office/powerpoint/2010/main" val="388088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THAÙNH CA 283 - MAU THÖA VÔÙI JEÂSUS</a:t>
            </a:r>
            <a:endParaRPr lang="en-US" sz="3500" b="1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Anh chaúng coù ai hôn Jeâsus baïn nghìn thu,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duy thöa vôùi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ta.</a:t>
            </a:r>
          </a:p>
        </p:txBody>
      </p:sp>
    </p:spTree>
    <p:extLst>
      <p:ext uri="{BB962C8B-B14F-4D97-AF65-F5344CB8AC3E}">
        <p14:creationId xmlns:p14="http://schemas.microsoft.com/office/powerpoint/2010/main" val="428467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311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VNI-Aptima</vt:lpstr>
      <vt:lpstr>VNI-Garam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7</cp:revision>
  <dcterms:created xsi:type="dcterms:W3CDTF">2014-10-31T12:45:59Z</dcterms:created>
  <dcterms:modified xsi:type="dcterms:W3CDTF">2014-10-31T12:55:22Z</dcterms:modified>
</cp:coreProperties>
</file>