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6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5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284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4553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NAØO VIEÄC CHI JEÂSUS KHOÂNG </a:t>
            </a:r>
            <a:b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THEÅ LAØM</a:t>
            </a:r>
          </a:p>
        </p:txBody>
      </p:sp>
    </p:spTree>
    <p:extLst>
      <p:ext uri="{BB962C8B-B14F-4D97-AF65-F5344CB8AC3E}">
        <p14:creationId xmlns:p14="http://schemas.microsoft.com/office/powerpoint/2010/main" val="50054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ñöôøng toâi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aùng maây che saàm,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ñoái phöông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taán coâng baïo taøn.</a:t>
            </a:r>
          </a:p>
        </p:txBody>
      </p:sp>
    </p:spTree>
    <p:extLst>
      <p:ext uri="{BB962C8B-B14F-4D97-AF65-F5344CB8AC3E}">
        <p14:creationId xmlns:p14="http://schemas.microsoft.com/office/powerpoint/2010/main" val="324613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Thì taïi traän tieàn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chôït nghe vang aàm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nhaïc thaàn huøng traùng khaûi hoaøn.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4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Naøo vieäc chi Jeâsus khoâng theå laøm,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ai baèng 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7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laøm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37677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loøng toâi bao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 khaên, laïc laàm,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gian lao chaûy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ñaàm ñìa.</a:t>
            </a:r>
          </a:p>
        </p:txBody>
      </p:sp>
    </p:spTree>
    <p:extLst>
      <p:ext uri="{BB962C8B-B14F-4D97-AF65-F5344CB8AC3E}">
        <p14:creationId xmlns:p14="http://schemas.microsoft.com/office/powerpoint/2010/main" val="230105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Ñieäu nhaïc huøng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nghe do tín taâm,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tieáng doäi reàn döôøng chieán khuùc kìa.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4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Naøo vieäc chi Jeâsus khoâng theå laøm,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ai baèng 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9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laøm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199200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thöøa nhaän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höùa ngoân ngoïc vaøng, kíp kíp nhen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ñuoác thieâng gaàn taøn.</a:t>
            </a:r>
          </a:p>
        </p:txBody>
      </p:sp>
    </p:spTree>
    <p:extLst>
      <p:ext uri="{BB962C8B-B14F-4D97-AF65-F5344CB8AC3E}">
        <p14:creationId xmlns:p14="http://schemas.microsoft.com/office/powerpoint/2010/main" val="404053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Hieäp cuøng baïn mình taâm linh haân hoan,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haùt ñieäu nhaïc huøng traùng khaûi hoaøn.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ñoâi phen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nhö tuyeät voïng,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boång tai nghe phöôùc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aâm laï luøng.</a:t>
            </a:r>
          </a:p>
        </p:txBody>
      </p:sp>
    </p:spTree>
    <p:extLst>
      <p:ext uri="{BB962C8B-B14F-4D97-AF65-F5344CB8AC3E}">
        <p14:creationId xmlns:p14="http://schemas.microsoft.com/office/powerpoint/2010/main" val="17022371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Naøo vieäc chi Jeâsus khoâng theå laøm,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ai baèng 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laøm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20574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moät ñieäu nhaïc du döông trong loøng,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baàu 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môø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aùm haõi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Naøo vieäc chi Jeâsus khoâng theå laøm,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ai baèng 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9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laøm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235661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gaëp côn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oám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thaân hao moøn,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maét röng röng chöùa chan luïy höôøng.</a:t>
            </a:r>
          </a:p>
        </p:txBody>
      </p:sp>
    </p:spTree>
    <p:extLst>
      <p:ext uri="{BB962C8B-B14F-4D97-AF65-F5344CB8AC3E}">
        <p14:creationId xmlns:p14="http://schemas.microsoft.com/office/powerpoint/2010/main" val="89600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lôøi ngoïc töø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ñöông coøn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ñieäu nhaïc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duõng cöôøng.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7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Naøo vieäc chi Jeâsus khoâng theå laøm, xöa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ai baèng Jeâsus.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8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Amaze" pitchFamily="2" charset="0"/>
              </a:rPr>
              <a:t>Tc 284 - Naøo Vieäc Chi Jeâsus Khoâng Theå Laøm</a:t>
            </a:r>
            <a:endParaRPr lang="en-US" sz="3500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VNI-Amaz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vieäc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theå laøm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Jeâsus.</a:t>
            </a:r>
          </a:p>
        </p:txBody>
      </p:sp>
    </p:spTree>
    <p:extLst>
      <p:ext uri="{BB962C8B-B14F-4D97-AF65-F5344CB8AC3E}">
        <p14:creationId xmlns:p14="http://schemas.microsoft.com/office/powerpoint/2010/main" val="1100848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398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VNI-Amaze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6</cp:revision>
  <dcterms:created xsi:type="dcterms:W3CDTF">2014-10-31T12:55:29Z</dcterms:created>
  <dcterms:modified xsi:type="dcterms:W3CDTF">2014-10-31T13:01:50Z</dcterms:modified>
</cp:coreProperties>
</file>