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02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0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2428" y="140701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285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64553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NGÖÔI ÑANG </a:t>
            </a:r>
            <a:b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HAO MOØN </a:t>
            </a:r>
            <a:b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VNI-Garam" pitchFamily="34" charset="0"/>
              </a:rPr>
              <a:t>LO LAÉNG CHAÊNG</a:t>
            </a:r>
          </a:p>
        </p:txBody>
      </p:sp>
    </p:spTree>
    <p:extLst>
      <p:ext uri="{BB962C8B-B14F-4D97-AF65-F5344CB8AC3E}">
        <p14:creationId xmlns:p14="http://schemas.microsoft.com/office/powerpoint/2010/main" val="88576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285 - Ngöôi Ñang Hao Moøn Lo Laéng Chaêng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toâi ñang caàm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Chuùa chaéc ñaây, chung qui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gì anh?</a:t>
            </a:r>
          </a:p>
        </p:txBody>
      </p:sp>
    </p:spTree>
    <p:extLst>
      <p:ext uri="{BB962C8B-B14F-4D97-AF65-F5344CB8AC3E}">
        <p14:creationId xmlns:p14="http://schemas.microsoft.com/office/powerpoint/2010/main" val="363349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rPr>
              <a:t>Tc 285 - Ngöôi Ñang Hao Moøn Lo Laéng Chaêng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Hoaïn naïn chung taän, lao khoå döùt ngay,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 Gioâ-ñanh.</a:t>
            </a:r>
          </a:p>
        </p:txBody>
      </p:sp>
    </p:spTree>
    <p:extLst>
      <p:ext uri="{BB962C8B-B14F-4D97-AF65-F5344CB8AC3E}">
        <p14:creationId xmlns:p14="http://schemas.microsoft.com/office/powerpoint/2010/main" val="322621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285 - Ngöôi Ñang Hao Moøn Lo Laéng Chaêng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toâi keâu caàu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Chuùa röôùc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haù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nhaän sao?</a:t>
            </a:r>
          </a:p>
        </p:txBody>
      </p:sp>
    </p:spTree>
    <p:extLst>
      <p:ext uri="{BB962C8B-B14F-4D97-AF65-F5344CB8AC3E}">
        <p14:creationId xmlns:p14="http://schemas.microsoft.com/office/powerpoint/2010/main" val="313123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rPr>
              <a:t>Tc 285 - Ngöôi Ñang Hao Moøn Lo Laéng Chaêng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trôøi qua Ngaøi khoâng theå choái toâi, khoâng khi naøo.</a:t>
            </a:r>
          </a:p>
        </p:txBody>
      </p:sp>
    </p:spTree>
    <p:extLst>
      <p:ext uri="{BB962C8B-B14F-4D97-AF65-F5344CB8AC3E}">
        <p14:creationId xmlns:p14="http://schemas.microsoft.com/office/powerpoint/2010/main" val="382539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285 - Ngöôi Ñang Hao Moøn Lo Laéng Chaêng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7.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toâi theo tìm,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canh gaùc, ñaáu tranh, Christ ban 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gì khoâng?</a:t>
            </a:r>
          </a:p>
        </p:txBody>
      </p:sp>
    </p:spTree>
    <p:extLst>
      <p:ext uri="{BB962C8B-B14F-4D97-AF65-F5344CB8AC3E}">
        <p14:creationId xmlns:p14="http://schemas.microsoft.com/office/powerpoint/2010/main" val="182503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rPr>
              <a:t>Tc 285 - Ngöôi Ñang Hao Moøn Lo Laéng Chaêng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Tuaän ñaïo, thaùnh ñoà, tieân tri öùng thanh: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“Ôn voâ song!”.</a:t>
            </a:r>
          </a:p>
        </p:txBody>
      </p:sp>
    </p:spTree>
    <p:extLst>
      <p:ext uri="{BB962C8B-B14F-4D97-AF65-F5344CB8AC3E}">
        <p14:creationId xmlns:p14="http://schemas.microsoft.com/office/powerpoint/2010/main" val="107358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285 - Ngöôi Ñang Hao Moøn Lo Laéng Chaêng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Ngöôi ñang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hao moøn, lo laéng,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khoùc la, meâ man,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suy nhöôïc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060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rPr>
              <a:t>Tc 285 - Ngöôi Ñang Hao Moøn Lo Laéng Chaêng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truyeàn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: “Ai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baên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khoaên.”</a:t>
            </a:r>
          </a:p>
        </p:txBody>
      </p:sp>
    </p:spTree>
    <p:extLst>
      <p:ext uri="{BB962C8B-B14F-4D97-AF65-F5344CB8AC3E}">
        <p14:creationId xmlns:p14="http://schemas.microsoft.com/office/powerpoint/2010/main" val="20868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285 - Ngöôi Ñang Hao Moøn Lo Laéng Chaêng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Christ löu laïi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 daáu tích chi,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 ñöa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khoâng?</a:t>
            </a:r>
          </a:p>
        </p:txBody>
      </p:sp>
    </p:spTree>
    <p:extLst>
      <p:ext uri="{BB962C8B-B14F-4D97-AF65-F5344CB8AC3E}">
        <p14:creationId xmlns:p14="http://schemas.microsoft.com/office/powerpoint/2010/main" val="233097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rPr>
              <a:t>Tc 285 - Ngöôi Ñang Hao Moøn Lo Laéng Chaêng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nhìn chôn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tay coù veát ghi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nôi hoâng.</a:t>
            </a:r>
          </a:p>
        </p:txBody>
      </p:sp>
    </p:spTree>
    <p:extLst>
      <p:ext uri="{BB962C8B-B14F-4D97-AF65-F5344CB8AC3E}">
        <p14:creationId xmlns:p14="http://schemas.microsoft.com/office/powerpoint/2010/main" val="303317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285 - Ngöôi Ñang Hao Moøn Lo Laéng Chaêng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leân sôn ñình Christ coù ñieåm trang long lanh vöông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mieän khoâng?</a:t>
            </a:r>
          </a:p>
        </p:txBody>
      </p:sp>
    </p:spTree>
    <p:extLst>
      <p:ext uri="{BB962C8B-B14F-4D97-AF65-F5344CB8AC3E}">
        <p14:creationId xmlns:p14="http://schemas.microsoft.com/office/powerpoint/2010/main" val="273656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rPr>
              <a:t>Tc 285 - Ngöôi Ñang Hao Moøn Lo Laéng Chaêng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ÖØ, thaät vöông mieän, nhöng khaùc theá gian, duy gai choâng.</a:t>
            </a:r>
          </a:p>
        </p:txBody>
      </p:sp>
    </p:spTree>
    <p:extLst>
      <p:ext uri="{BB962C8B-B14F-4D97-AF65-F5344CB8AC3E}">
        <p14:creationId xmlns:p14="http://schemas.microsoft.com/office/powerpoint/2010/main" val="178418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285 - Ngöôi Ñang Hao Moøn Lo Laéng Chaêng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chaêm theo Ngaøi vaâng giöõ pheùp khuoân, Chuùa thöôûng chi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hieän nay?</a:t>
            </a:r>
          </a:p>
        </p:txBody>
      </p:sp>
    </p:spTree>
    <p:extLst>
      <p:ext uri="{BB962C8B-B14F-4D97-AF65-F5344CB8AC3E}">
        <p14:creationId xmlns:p14="http://schemas.microsoft.com/office/powerpoint/2010/main" val="82596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prstClr val="white"/>
                </a:solidFill>
                <a:effectLst>
                  <a:glow rad="127000">
                    <a:prstClr val="black"/>
                  </a:glow>
                </a:effectLst>
                <a:latin typeface="HP-Amazone" panose="020B0603050302020204" pitchFamily="34" charset="0"/>
              </a:rPr>
              <a:t>Tc 285 - Ngöôi Ñang Hao Moøn Lo Laéng Chaêng</a:t>
            </a:r>
            <a:endParaRPr lang="en-US" sz="3500" b="1">
              <a:solidFill>
                <a:prstClr val="white"/>
              </a:solidFill>
              <a:effectLst>
                <a:glow rad="127000">
                  <a:prstClr val="black"/>
                </a:glow>
              </a:effectLst>
              <a:latin typeface="HP-Amazone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Naày, “luïy chan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 lo, ñau ñôùn luoân quanh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ngaøy.”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64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278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HP-Amazone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2014-10-31T13:01:56Z</dcterms:created>
  <dcterms:modified xsi:type="dcterms:W3CDTF">2014-10-31T15:04:27Z</dcterms:modified>
</cp:coreProperties>
</file>