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64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90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74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61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2428" y="140701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286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765996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AI TUYEÄT VOÏNG</a:t>
            </a:r>
          </a:p>
        </p:txBody>
      </p:sp>
    </p:spTree>
    <p:extLst>
      <p:ext uri="{BB962C8B-B14F-4D97-AF65-F5344CB8AC3E}">
        <p14:creationId xmlns:p14="http://schemas.microsoft.com/office/powerpoint/2010/main" val="4089844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rPr>
              <a:t>THAÙNH CA 286 - AI TUYEÄT VOÏNG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ñaây laø Baùnh thieâng lieâng, laø Soâng nöôùc vónh sinh.</a:t>
            </a:r>
          </a:p>
        </p:txBody>
      </p:sp>
    </p:spTree>
    <p:extLst>
      <p:ext uri="{BB962C8B-B14F-4D97-AF65-F5344CB8AC3E}">
        <p14:creationId xmlns:p14="http://schemas.microsoft.com/office/powerpoint/2010/main" val="3826089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Nguoàn traøn töø nôi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ngoâi Chuùa, ngon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ngoït saïch tinh.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rPr>
              <a:t>THAÙNH CA 286 - AI TUYEÄT VOÏNG</a:t>
            </a:r>
          </a:p>
        </p:txBody>
      </p:sp>
    </p:spTree>
    <p:extLst>
      <p:ext uri="{BB962C8B-B14F-4D97-AF65-F5344CB8AC3E}">
        <p14:creationId xmlns:p14="http://schemas.microsoft.com/office/powerpoint/2010/main" val="1596357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Haõy ñeán chung tieäc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ñaïi töø, neân nhôù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ghi ñaønh raønh.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rPr>
              <a:t>THAÙNH CA 286 - AI TUYEÄT VOÏNG</a:t>
            </a:r>
          </a:p>
        </p:txBody>
      </p:sp>
    </p:spTree>
    <p:extLst>
      <p:ext uri="{BB962C8B-B14F-4D97-AF65-F5344CB8AC3E}">
        <p14:creationId xmlns:p14="http://schemas.microsoft.com/office/powerpoint/2010/main" val="3685580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Döôùi ñaát khoâng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bònh nan 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thieân ñình.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rPr>
              <a:t>THAÙNH CA 286 - AI TUYEÄT VOÏNG</a:t>
            </a:r>
          </a:p>
        </p:txBody>
      </p:sp>
    </p:spTree>
    <p:extLst>
      <p:ext uri="{BB962C8B-B14F-4D97-AF65-F5344CB8AC3E}">
        <p14:creationId xmlns:p14="http://schemas.microsoft.com/office/powerpoint/2010/main" val="184834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rPr>
              <a:t>THAÙNH CA 286 - AI TUYEÄT VOÏNG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Ai tuyeät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voïng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kia, gaàn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theá gian.</a:t>
            </a:r>
          </a:p>
        </p:txBody>
      </p:sp>
    </p:spTree>
    <p:extLst>
      <p:ext uri="{BB962C8B-B14F-4D97-AF65-F5344CB8AC3E}">
        <p14:creationId xmlns:p14="http://schemas.microsoft.com/office/powerpoint/2010/main" val="29158812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Laïi quì taïi ngoâi ôn phöôùc, nhieät thaønh nguyeän van.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rPr>
              <a:t>THAÙNH CA 286 - AI TUYEÄT VOÏNG</a:t>
            </a:r>
          </a:p>
        </p:txBody>
      </p:sp>
    </p:spTree>
    <p:extLst>
      <p:ext uri="{BB962C8B-B14F-4D97-AF65-F5344CB8AC3E}">
        <p14:creationId xmlns:p14="http://schemas.microsoft.com/office/powerpoint/2010/main" val="3387373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Toû moái ñau thöông trong loøng, ñem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noãi khoå phoâ trình.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rPr>
              <a:t>THAÙNH CA 286 - AI TUYEÄT VOÏNG</a:t>
            </a:r>
          </a:p>
        </p:txBody>
      </p:sp>
    </p:spTree>
    <p:extLst>
      <p:ext uri="{BB962C8B-B14F-4D97-AF65-F5344CB8AC3E}">
        <p14:creationId xmlns:p14="http://schemas.microsoft.com/office/powerpoint/2010/main" val="92775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Döôùi ñaát khoâng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bònh nan 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thieân ñình.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rPr>
              <a:t>THAÙNH CA 286 - AI TUYEÄT VOÏNG</a:t>
            </a:r>
          </a:p>
        </p:txBody>
      </p:sp>
    </p:spTree>
    <p:extLst>
      <p:ext uri="{BB962C8B-B14F-4D97-AF65-F5344CB8AC3E}">
        <p14:creationId xmlns:p14="http://schemas.microsoft.com/office/powerpoint/2010/main" val="331259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rPr>
              <a:t>THAÙNH CA 286 - AI TUYEÄT VOÏNG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Ai tuyeät voïng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haõy mau nöông caäy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ñaây, vui thoûa thay.</a:t>
            </a:r>
          </a:p>
        </p:txBody>
      </p:sp>
    </p:spTree>
    <p:extLst>
      <p:ext uri="{BB962C8B-B14F-4D97-AF65-F5344CB8AC3E}">
        <p14:creationId xmlns:p14="http://schemas.microsoft.com/office/powerpoint/2010/main" val="4275398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Ngöôøi laàm laïc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ñöôïc nhìn thaáy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con ñöôøng veà ngay.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rPr>
              <a:t>THAÙNH CA 286 - AI TUYEÄT VOÏNG</a:t>
            </a:r>
          </a:p>
        </p:txBody>
      </p:sp>
    </p:spTree>
    <p:extLst>
      <p:ext uri="{BB962C8B-B14F-4D97-AF65-F5344CB8AC3E}">
        <p14:creationId xmlns:p14="http://schemas.microsoft.com/office/powerpoint/2010/main" val="2641270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Ñaáng uùy lao ñang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eâm dòu tuyeân boá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caùch ñaønh raønh.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rPr>
              <a:t>THAÙNH CA 286 - AI TUYEÄT VOÏNG</a:t>
            </a:r>
          </a:p>
        </p:txBody>
      </p:sp>
    </p:spTree>
    <p:extLst>
      <p:ext uri="{BB962C8B-B14F-4D97-AF65-F5344CB8AC3E}">
        <p14:creationId xmlns:p14="http://schemas.microsoft.com/office/powerpoint/2010/main" val="4230041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Döôùi ñaát khoâng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bònh nan 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thieân ñình.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rPr>
              <a:t>THAÙNH CA 286 - AI TUYEÄT VOÏNG</a:t>
            </a:r>
          </a:p>
        </p:txBody>
      </p:sp>
    </p:spTree>
    <p:extLst>
      <p:ext uri="{BB962C8B-B14F-4D97-AF65-F5344CB8AC3E}">
        <p14:creationId xmlns:p14="http://schemas.microsoft.com/office/powerpoint/2010/main" val="296472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169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VNI-Aptima</vt:lpstr>
      <vt:lpstr>VNI-Garam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6</cp:revision>
  <dcterms:created xsi:type="dcterms:W3CDTF">2014-10-31T15:04:35Z</dcterms:created>
  <dcterms:modified xsi:type="dcterms:W3CDTF">2014-10-31T15:12:25Z</dcterms:modified>
</cp:coreProperties>
</file>