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8417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CHAÂN CHUÙA </a:t>
            </a:r>
            <a:b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HAÈNG NHÔÙ </a:t>
            </a:r>
            <a:b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ÑEÁN TOÂI</a:t>
            </a:r>
          </a:p>
        </p:txBody>
      </p:sp>
    </p:spTree>
    <p:extLst>
      <p:ext uri="{BB962C8B-B14F-4D97-AF65-F5344CB8AC3E}">
        <p14:creationId xmlns:p14="http://schemas.microsoft.com/office/powerpoint/2010/main" val="149833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maøn haéc aùm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cuoán leân hay buoâng, hoaëc ñôøi saùng laùng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u minh luoân.</a:t>
            </a:r>
          </a:p>
        </p:txBody>
      </p:sp>
    </p:spTree>
    <p:extLst>
      <p:ext uri="{BB962C8B-B14F-4D97-AF65-F5344CB8AC3E}">
        <p14:creationId xmlns:p14="http://schemas.microsoft.com/office/powerpoint/2010/main" val="43823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cöù an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caâu kim ngoân: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59192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Toâi ñaây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hoaøi,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luoân nhôù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aáp yeâu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boài hoài, 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156862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söï thöû thaùch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buûa vaây toâi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ñôøi hieåm hoùc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vaáp bao choâng gai.</a:t>
            </a:r>
          </a:p>
        </p:txBody>
      </p:sp>
    </p:spTree>
    <p:extLst>
      <p:ext uri="{BB962C8B-B14F-4D97-AF65-F5344CB8AC3E}">
        <p14:creationId xmlns:p14="http://schemas.microsoft.com/office/powerpoint/2010/main" val="32476459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quaéc trong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cao sieâu ñaây: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166065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Toâi ñaây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hoaøi,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luoân nhôù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aáp yeâu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boài hoài, 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240845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ñaày nhöõng moái khoå öu nguy kinh, döôøng maøn haéc aùm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phuû che taâm linh.</a:t>
            </a:r>
          </a:p>
        </p:txBody>
      </p:sp>
    </p:spTree>
    <p:extLst>
      <p:ext uri="{BB962C8B-B14F-4D97-AF65-F5344CB8AC3E}">
        <p14:creationId xmlns:p14="http://schemas.microsoft.com/office/powerpoint/2010/main" val="201630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caûnh aâm 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nhaéc toâi ñinh ninh, 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140174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Toâi ñaây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hoaøi,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luoân nhôù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287 - CHAÂN CHUÙA HAÈNG NHÔÙ ÑEÁN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aáp yeâu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boài hoài, Chaân Chuùa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ñeán toâi!</a:t>
            </a:r>
          </a:p>
        </p:txBody>
      </p:sp>
    </p:spTree>
    <p:extLst>
      <p:ext uri="{BB962C8B-B14F-4D97-AF65-F5344CB8AC3E}">
        <p14:creationId xmlns:p14="http://schemas.microsoft.com/office/powerpoint/2010/main" val="330201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183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2014-10-31T15:12:18Z</dcterms:created>
  <dcterms:modified xsi:type="dcterms:W3CDTF">2014-10-31T15:18:56Z</dcterms:modified>
</cp:coreProperties>
</file>