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6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2428" y="14070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288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7584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DANH LAÏ LUØNG</a:t>
            </a:r>
          </a:p>
        </p:txBody>
      </p:sp>
    </p:spTree>
    <p:extLst>
      <p:ext uri="{BB962C8B-B14F-4D97-AF65-F5344CB8AC3E}">
        <p14:creationId xmlns:p14="http://schemas.microsoft.com/office/powerpoint/2010/main" val="230734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danh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quí voâ ngaàn, thöôøng giuùp ta möøng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muoân phaàn.</a:t>
            </a:r>
          </a:p>
        </p:txBody>
      </p:sp>
    </p:spTree>
    <p:extLst>
      <p:ext uri="{BB962C8B-B14F-4D97-AF65-F5344CB8AC3E}">
        <p14:creationId xmlns:p14="http://schemas.microsoft.com/office/powerpoint/2010/main" val="331975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ñöa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nheï eâm naâng ñôõ ta,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löôõi naày caát tieáng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ngôïi Cha.</a:t>
            </a:r>
          </a:p>
        </p:txBody>
      </p:sp>
    </p:spTree>
    <p:extLst>
      <p:ext uri="{BB962C8B-B14F-4D97-AF65-F5344CB8AC3E}">
        <p14:creationId xmlns:p14="http://schemas.microsoft.com/office/powerpoint/2010/main" val="352693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Danh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dòu daøng!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ôû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ñaát troâng.</a:t>
            </a:r>
          </a:p>
        </p:txBody>
      </p:sp>
    </p:spTree>
    <p:extLst>
      <p:ext uri="{BB962C8B-B14F-4D97-AF65-F5344CB8AC3E}">
        <p14:creationId xmlns:p14="http://schemas.microsoft.com/office/powerpoint/2010/main" val="49511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dòu daøng!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ôû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hy voïng.</a:t>
            </a:r>
          </a:p>
        </p:txBody>
      </p:sp>
    </p:spTree>
    <p:extLst>
      <p:ext uri="{BB962C8B-B14F-4D97-AF65-F5344CB8AC3E}">
        <p14:creationId xmlns:p14="http://schemas.microsoft.com/office/powerpoint/2010/main" val="363341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danh Jeâsus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nghieâng mình,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quì nôi chôn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taâm thaønh.</a:t>
            </a:r>
          </a:p>
        </p:txBody>
      </p:sp>
    </p:spTree>
    <p:extLst>
      <p:ext uri="{BB962C8B-B14F-4D97-AF65-F5344CB8AC3E}">
        <p14:creationId xmlns:p14="http://schemas.microsoft.com/office/powerpoint/2010/main" val="92327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laâm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 danh Chuùa luoân,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Ngaøi coù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ñoäc toân.</a:t>
            </a:r>
          </a:p>
        </p:txBody>
      </p:sp>
    </p:spTree>
    <p:extLst>
      <p:ext uri="{BB962C8B-B14F-4D97-AF65-F5344CB8AC3E}">
        <p14:creationId xmlns:p14="http://schemas.microsoft.com/office/powerpoint/2010/main" val="64710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Danh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dòu daøng!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ôû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ñaát troâng.</a:t>
            </a:r>
          </a:p>
        </p:txBody>
      </p:sp>
    </p:spTree>
    <p:extLst>
      <p:ext uri="{BB962C8B-B14F-4D97-AF65-F5344CB8AC3E}">
        <p14:creationId xmlns:p14="http://schemas.microsoft.com/office/powerpoint/2010/main" val="281376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dòu daøng!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ôû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hy voïng.</a:t>
            </a:r>
          </a:p>
        </p:txBody>
      </p:sp>
    </p:spTree>
    <p:extLst>
      <p:ext uri="{BB962C8B-B14F-4D97-AF65-F5344CB8AC3E}">
        <p14:creationId xmlns:p14="http://schemas.microsoft.com/office/powerpoint/2010/main" val="233904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ai soáng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lao khoå, öu saàu,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danh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keâu caàu.</a:t>
            </a:r>
          </a:p>
        </p:txBody>
      </p:sp>
    </p:spTree>
    <p:extLst>
      <p:ext uri="{BB962C8B-B14F-4D97-AF65-F5344CB8AC3E}">
        <p14:creationId xmlns:p14="http://schemas.microsoft.com/office/powerpoint/2010/main" val="2951938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chaéc seõ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uûi thaûnh thôi,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naày chôù queân trong moïi nôi.</a:t>
            </a:r>
          </a:p>
        </p:txBody>
      </p:sp>
    </p:spTree>
    <p:extLst>
      <p:ext uri="{BB962C8B-B14F-4D97-AF65-F5344CB8AC3E}">
        <p14:creationId xmlns:p14="http://schemas.microsoft.com/office/powerpoint/2010/main" val="6205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Danh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dòu daøng!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ôû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ñaát troâng.</a:t>
            </a:r>
          </a:p>
        </p:txBody>
      </p:sp>
    </p:spTree>
    <p:extLst>
      <p:ext uri="{BB962C8B-B14F-4D97-AF65-F5344CB8AC3E}">
        <p14:creationId xmlns:p14="http://schemas.microsoft.com/office/powerpoint/2010/main" val="135858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dòu daøng!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ôû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hy voïng.</a:t>
            </a:r>
          </a:p>
        </p:txBody>
      </p:sp>
    </p:spTree>
    <p:extLst>
      <p:ext uri="{BB962C8B-B14F-4D97-AF65-F5344CB8AC3E}">
        <p14:creationId xmlns:p14="http://schemas.microsoft.com/office/powerpoint/2010/main" val="30766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sao cöù nhôn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Chuùa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khieân che laèn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teân quaân thuø.</a:t>
            </a:r>
          </a:p>
        </p:txBody>
      </p:sp>
    </p:spTree>
    <p:extLst>
      <p:ext uri="{BB962C8B-B14F-4D97-AF65-F5344CB8AC3E}">
        <p14:creationId xmlns:p14="http://schemas.microsoft.com/office/powerpoint/2010/main" val="315116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Sa-tan nghìn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caùm doã ta,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keâu Ngaøi aét noù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lui chaïy xa.</a:t>
            </a:r>
          </a:p>
        </p:txBody>
      </p:sp>
    </p:spTree>
    <p:extLst>
      <p:ext uri="{BB962C8B-B14F-4D97-AF65-F5344CB8AC3E}">
        <p14:creationId xmlns:p14="http://schemas.microsoft.com/office/powerpoint/2010/main" val="14354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Danh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dòu daøng!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ôû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ñaát troâng.</a:t>
            </a:r>
          </a:p>
        </p:txBody>
      </p:sp>
    </p:spTree>
    <p:extLst>
      <p:ext uri="{BB962C8B-B14F-4D97-AF65-F5344CB8AC3E}">
        <p14:creationId xmlns:p14="http://schemas.microsoft.com/office/powerpoint/2010/main" val="46618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THAÙNH CA 288 - DANH LAÏ LUØNG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dòu daøng!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ôû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hy voïng.</a:t>
            </a:r>
          </a:p>
        </p:txBody>
      </p:sp>
    </p:spTree>
    <p:extLst>
      <p:ext uri="{BB962C8B-B14F-4D97-AF65-F5344CB8AC3E}">
        <p14:creationId xmlns:p14="http://schemas.microsoft.com/office/powerpoint/2010/main" val="429483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205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2014-10-31T15:39:38Z</dcterms:created>
  <dcterms:modified xsi:type="dcterms:W3CDTF">2014-11-01T01:23:13Z</dcterms:modified>
</cp:coreProperties>
</file>