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69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1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88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25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2362200"/>
            <a:ext cx="91085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KEÁT HÖÕU </a:t>
            </a:r>
            <a:b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VÔÙI JEÂSUS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858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TOÂN VINH CHUÙA </a:t>
            </a:r>
            <a:r>
              <a:rPr lang="en-US" smtClean="0"/>
              <a:t>- </a:t>
            </a:r>
            <a:r>
              <a:rPr lang="en-US"/>
              <a:t>THAÙNH CA </a:t>
            </a:r>
            <a:r>
              <a:rPr lang="en-US" smtClean="0"/>
              <a:t>289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50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toâi ñöông khaùt chaïy ñeán Chuùa ñaây, suoái Linh uoáng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ngon ngoït thay!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289 - KEÁT HÖÕU VÔÙI JEÂSUS</a:t>
            </a:r>
          </a:p>
        </p:txBody>
      </p:sp>
    </p:spTree>
    <p:extLst>
      <p:ext uri="{BB962C8B-B14F-4D97-AF65-F5344CB8AC3E}">
        <p14:creationId xmlns:p14="http://schemas.microsoft.com/office/powerpoint/2010/main" val="1011531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Hoàn toâi vui töôi,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thaáy thoûa ngay, phöôùc thay ñöôïc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soáng trong Ngaøi.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289 - KEÁT HÖÕU VÔÙI JEÂSUS</a:t>
            </a:r>
          </a:p>
        </p:txBody>
      </p:sp>
    </p:spTree>
    <p:extLst>
      <p:ext uri="{BB962C8B-B14F-4D97-AF65-F5344CB8AC3E}">
        <p14:creationId xmlns:p14="http://schemas.microsoft.com/office/powerpoint/2010/main" val="4274003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289 - KEÁT HÖÕU VÔÙI JEÂSUS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Keát höõu vôùi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Jeâsus, caûm thoâng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saâu nhieäm thay!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020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Toâi, Chuùa töông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thaân loøng thaät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phæ phu, Jeâsus laø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Baïn thieát toâi raøy.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289 - KEÁT HÖÕU VÔÙI JEÂSUS</a:t>
            </a:r>
          </a:p>
        </p:txBody>
      </p:sp>
    </p:spTree>
    <p:extLst>
      <p:ext uri="{BB962C8B-B14F-4D97-AF65-F5344CB8AC3E}">
        <p14:creationId xmlns:p14="http://schemas.microsoft.com/office/powerpoint/2010/main" val="67858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keâu: “Ta ñaây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söï saùng khieát tinh, chieáu trong aùm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theá saàu than.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289 - KEÁT HÖÕU VÔÙI JEÂSUS</a:t>
            </a:r>
          </a:p>
        </p:txBody>
      </p:sp>
    </p:spTree>
    <p:extLst>
      <p:ext uri="{BB962C8B-B14F-4D97-AF65-F5344CB8AC3E}">
        <p14:creationId xmlns:p14="http://schemas.microsoft.com/office/powerpoint/2010/main" val="2986340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Nhìn ta, trong con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baät aùnh khaûi minh,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taát nhieân ngaøy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con huy hoaøng.”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289 - KEÁT HÖÕU VÔÙI JEÂSUS</a:t>
            </a:r>
          </a:p>
        </p:txBody>
      </p:sp>
    </p:spTree>
    <p:extLst>
      <p:ext uri="{BB962C8B-B14F-4D97-AF65-F5344CB8AC3E}">
        <p14:creationId xmlns:p14="http://schemas.microsoft.com/office/powerpoint/2010/main" val="913645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toâi nhìn Jeâsus, chính sao Mai,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thaùi döông soi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raïng ñöôøng toâi.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289 - KEÁT HÖÕU VÔÙI JEÂSUS</a:t>
            </a:r>
          </a:p>
        </p:txBody>
      </p:sp>
    </p:spTree>
    <p:extLst>
      <p:ext uri="{BB962C8B-B14F-4D97-AF65-F5344CB8AC3E}">
        <p14:creationId xmlns:p14="http://schemas.microsoft.com/office/powerpoint/2010/main" val="1531526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Nhìn theo chaân quang moät böôùc khoâng sai, soáng trong söï saùng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troïn ñôøi.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289 - KEÁT HÖÕU VÔÙI JEÂSUS</a:t>
            </a:r>
          </a:p>
        </p:txBody>
      </p:sp>
    </p:spTree>
    <p:extLst>
      <p:ext uri="{BB962C8B-B14F-4D97-AF65-F5344CB8AC3E}">
        <p14:creationId xmlns:p14="http://schemas.microsoft.com/office/powerpoint/2010/main" val="136870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289 - KEÁT HÖÕU VÔÙI JEÂSUS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Keát höõu vôùi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Jeâsus, caûm thoâng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saâu nhieäm thay!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205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Toâi, Chuùa töông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thaân loøng thaät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phæ phu, Jeâsus laø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Baïn thieát toâi raøy.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289 - KEÁT HÖÕU VÔÙI JEÂSUS</a:t>
            </a:r>
          </a:p>
        </p:txBody>
      </p:sp>
    </p:spTree>
    <p:extLst>
      <p:ext uri="{BB962C8B-B14F-4D97-AF65-F5344CB8AC3E}">
        <p14:creationId xmlns:p14="http://schemas.microsoft.com/office/powerpoint/2010/main" val="1383087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khuyeân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lôøi raát thieát tha: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“Hôõi con khaù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kíp laïi ñaây.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289 - KEÁT HÖÕU VÔÙI JEÂSUS</a:t>
            </a:r>
          </a:p>
        </p:txBody>
      </p:sp>
    </p:spTree>
    <p:extLst>
      <p:ext uri="{BB962C8B-B14F-4D97-AF65-F5344CB8AC3E}">
        <p14:creationId xmlns:p14="http://schemas.microsoft.com/office/powerpoint/2010/main" val="40144869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Ñaàu con mau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nghieâng vaøo döôùi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caùnh ta, aét con ñöôïc nghæ yeân raøy.”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289 - KEÁT HÖÕU VÔÙI JEÂSUS</a:t>
            </a:r>
          </a:p>
        </p:txBody>
      </p:sp>
    </p:spTree>
    <p:extLst>
      <p:ext uri="{BB962C8B-B14F-4D97-AF65-F5344CB8AC3E}">
        <p14:creationId xmlns:p14="http://schemas.microsoft.com/office/powerpoint/2010/main" val="1030944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toâi meät moûi,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buoàn baõ, roái reng,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laéng nghe tieáng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laïi ñaây.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289 - KEÁT HÖÕU VÔÙI JEÂSUS</a:t>
            </a:r>
          </a:p>
        </p:txBody>
      </p:sp>
    </p:spTree>
    <p:extLst>
      <p:ext uri="{BB962C8B-B14F-4D97-AF65-F5344CB8AC3E}">
        <p14:creationId xmlns:p14="http://schemas.microsoft.com/office/powerpoint/2010/main" val="117753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ban ôn cho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ngaøy thaùng haùt khen, nghæ yeân trong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vui vaày.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289 - KEÁT HÖÕU VÔÙI JEÂSUS</a:t>
            </a:r>
          </a:p>
        </p:txBody>
      </p:sp>
    </p:spTree>
    <p:extLst>
      <p:ext uri="{BB962C8B-B14F-4D97-AF65-F5344CB8AC3E}">
        <p14:creationId xmlns:p14="http://schemas.microsoft.com/office/powerpoint/2010/main" val="4078079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289 - KEÁT HÖÕU VÔÙI JEÂSUS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Keát höõu vôùi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Jeâsus, caûm thoâng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saâu nhieäm thay!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480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Toâi, Chuùa töông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thaân loøng thaät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phæ phu, Jeâsus laø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Baïn thieát toâi raøy.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289 - KEÁT HÖÕU VÔÙI JEÂSUS</a:t>
            </a:r>
          </a:p>
        </p:txBody>
      </p:sp>
    </p:spTree>
    <p:extLst>
      <p:ext uri="{BB962C8B-B14F-4D97-AF65-F5344CB8AC3E}">
        <p14:creationId xmlns:p14="http://schemas.microsoft.com/office/powerpoint/2010/main" val="593112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keâu: “Naày con, nguoàn nöôùc soáng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ñaây, uoáng ñi chaúng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toán baïc tieàn.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289 - KEÁT HÖÕU VÔÙI JEÂSUS</a:t>
            </a:r>
          </a:p>
        </p:txBody>
      </p:sp>
    </p:spTree>
    <p:extLst>
      <p:ext uri="{BB962C8B-B14F-4D97-AF65-F5344CB8AC3E}">
        <p14:creationId xmlns:p14="http://schemas.microsoft.com/office/powerpoint/2010/main" val="2796082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Baèng con khao khaùt chaïy ñeán uoáng ngay, uoáng voâ, ñöôïc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vónh sanh lieàn.”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289 - KEÁT HÖÕU VÔÙI JEÂSUS</a:t>
            </a:r>
          </a:p>
        </p:txBody>
      </p:sp>
    </p:spTree>
    <p:extLst>
      <p:ext uri="{BB962C8B-B14F-4D97-AF65-F5344CB8AC3E}">
        <p14:creationId xmlns:p14="http://schemas.microsoft.com/office/powerpoint/2010/main" val="2577197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274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VNI-Aptima</vt:lpstr>
      <vt:lpstr>VNI-Garam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5</cp:revision>
  <dcterms:created xsi:type="dcterms:W3CDTF">2014-11-01T01:24:05Z</dcterms:created>
  <dcterms:modified xsi:type="dcterms:W3CDTF">2014-11-01T01:30:30Z</dcterms:modified>
</cp:coreProperties>
</file>